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5" r:id="rId3"/>
    <p:sldId id="263" r:id="rId4"/>
    <p:sldId id="257" r:id="rId5"/>
    <p:sldId id="264" r:id="rId6"/>
    <p:sldId id="269" r:id="rId7"/>
    <p:sldId id="260" r:id="rId8"/>
    <p:sldId id="261" r:id="rId9"/>
    <p:sldId id="262"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Finlandica" panose="020B0604020202020204" charset="0"/>
      <p:regular r:id="rId16"/>
      <p:bold r:id="rId17"/>
      <p:italic r:id="rId18"/>
      <p:boldItalic r:id="rId19"/>
    </p:embeddedFont>
    <p:embeddedFont>
      <p:font typeface="Tahoma" panose="020B0604030504040204" pitchFamily="34" charset="0"/>
      <p:regular r:id="rId20"/>
      <p:bold r:id="rId21"/>
    </p:embeddedFont>
    <p:embeddedFont>
      <p:font typeface="Titillium Web" panose="00000500000000000000" pitchFamily="2" charset="0"/>
      <p:regular r:id="rId22"/>
      <p:bold r:id="rId23"/>
      <p:italic r:id="rId24"/>
      <p:boldItalic r:id="rId25"/>
    </p:embeddedFont>
    <p:embeddedFont>
      <p:font typeface="Titillium Web ExtraLight" panose="00000300000000000000" pitchFamily="2" charset="0"/>
      <p:regular r:id="rId26"/>
      <p:bold r:id="rId27"/>
      <p:italic r:id="rId28"/>
      <p:boldItalic r:id="rId29"/>
    </p:embeddedFont>
    <p:embeddedFont>
      <p:font typeface="Titillium Web SemiBold" panose="000007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tCynmpY9u1SFoxablpLuGTx1r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DBF29-4157-46EA-AE25-14EF90793B18}" v="54" dt="2023-10-03T05:56:17.281"/>
    <p1510:client id="{4868CAB2-67DE-4C51-9F5A-8440165734B2}" v="13" dt="2023-10-03T10:53:50.521"/>
    <p1510:client id="{5DD21BF8-F728-4840-A616-A5D61DDDDA22}" v="43" dt="2023-10-03T20:46:47.702"/>
    <p1510:client id="{71963FEF-E74F-474A-BF5A-51A6A230ECF5}" v="1211" dt="2023-10-03T21:40:20.309"/>
    <p1510:client id="{98828A51-3DE1-4C7F-8FD3-84DB5C788B1C}" v="1537" dt="2023-10-03T21:02:27.217"/>
    <p1510:client id="{9BD8AD5E-5ECE-4350-85B3-ACCC506DBABC}" v="896" dt="2023-10-03T11:38:13.593"/>
    <p1510:client id="{B2866D1A-E181-419E-B2DC-FA523E564D6C}" v="3" dt="2023-10-03T08:02:21.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P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8d868f0be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g28d868f0be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8d868f0b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28d868f0be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253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360982ad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0f360982ad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625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0f360982ad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20f360982ad_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d868f0b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8d868f0be6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84585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d868f0b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8d868f0be6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2771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8d868f0b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28d868f0be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7472d1f684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27472d1f684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ddae26faf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1ddae26faf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lide 2">
  <p:cSld name="1_Title Sllide 2">
    <p:bg>
      <p:bgPr>
        <a:solidFill>
          <a:schemeClr val="lt1"/>
        </a:solidFill>
        <a:effectLst/>
      </p:bgPr>
    </p:bg>
    <p:spTree>
      <p:nvGrpSpPr>
        <p:cNvPr id="1" name="Shape 12"/>
        <p:cNvGrpSpPr/>
        <p:nvPr/>
      </p:nvGrpSpPr>
      <p:grpSpPr>
        <a:xfrm>
          <a:off x="0" y="0"/>
          <a:ext cx="0" cy="0"/>
          <a:chOff x="0" y="0"/>
          <a:chExt cx="0" cy="0"/>
        </a:xfrm>
      </p:grpSpPr>
      <p:sp>
        <p:nvSpPr>
          <p:cNvPr id="13" name="Google Shape;13;g27472d1f684_0_340"/>
          <p:cNvSpPr>
            <a:spLocks noGrp="1"/>
          </p:cNvSpPr>
          <p:nvPr>
            <p:ph type="pic" idx="2"/>
          </p:nvPr>
        </p:nvSpPr>
        <p:spPr>
          <a:xfrm>
            <a:off x="5133975" y="0"/>
            <a:ext cx="7058100" cy="6858000"/>
          </a:xfrm>
          <a:prstGeom prst="rect">
            <a:avLst/>
          </a:prstGeom>
          <a:noFill/>
          <a:ln>
            <a:noFill/>
          </a:ln>
        </p:spPr>
      </p:sp>
      <p:grpSp>
        <p:nvGrpSpPr>
          <p:cNvPr id="14" name="Google Shape;14;g27472d1f684_0_340"/>
          <p:cNvGrpSpPr/>
          <p:nvPr/>
        </p:nvGrpSpPr>
        <p:grpSpPr>
          <a:xfrm>
            <a:off x="0" y="2721769"/>
            <a:ext cx="6541576" cy="1406400"/>
            <a:chOff x="0" y="2721769"/>
            <a:chExt cx="6541576" cy="1406400"/>
          </a:xfrm>
        </p:grpSpPr>
        <p:sp>
          <p:nvSpPr>
            <p:cNvPr id="15" name="Google Shape;15;g27472d1f684_0_340"/>
            <p:cNvSpPr/>
            <p:nvPr/>
          </p:nvSpPr>
          <p:spPr>
            <a:xfrm>
              <a:off x="0" y="2721769"/>
              <a:ext cx="5133900" cy="1406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16" name="Google Shape;16;g27472d1f684_0_340"/>
            <p:cNvSpPr/>
            <p:nvPr/>
          </p:nvSpPr>
          <p:spPr>
            <a:xfrm>
              <a:off x="5133976" y="2721769"/>
              <a:ext cx="1407600" cy="1406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grpSp>
      <p:sp>
        <p:nvSpPr>
          <p:cNvPr id="17" name="Google Shape;17;g27472d1f684_0_340"/>
          <p:cNvSpPr txBox="1">
            <a:spLocks noGrp="1"/>
          </p:cNvSpPr>
          <p:nvPr>
            <p:ph type="body" idx="1"/>
          </p:nvPr>
        </p:nvSpPr>
        <p:spPr>
          <a:xfrm>
            <a:off x="214252" y="4873801"/>
            <a:ext cx="1097100" cy="419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2800"/>
              <a:buNone/>
              <a:defRPr sz="1100">
                <a:solidFill>
                  <a:schemeClr val="dk2"/>
                </a:solidFill>
              </a:defRPr>
            </a:lvl1pPr>
            <a:lvl2pPr marL="914400" lvl="1" indent="-228600" algn="l">
              <a:lnSpc>
                <a:spcPct val="100000"/>
              </a:lnSpc>
              <a:spcBef>
                <a:spcPts val="500"/>
              </a:spcBef>
              <a:spcAft>
                <a:spcPts val="0"/>
              </a:spcAft>
              <a:buSzPts val="2400"/>
              <a:buNone/>
              <a:defRPr sz="1100">
                <a:solidFill>
                  <a:schemeClr val="lt1"/>
                </a:solidFill>
              </a:defRPr>
            </a:lvl2pPr>
            <a:lvl3pPr marL="1371600" lvl="2" indent="-228600" algn="l">
              <a:lnSpc>
                <a:spcPct val="100000"/>
              </a:lnSpc>
              <a:spcBef>
                <a:spcPts val="500"/>
              </a:spcBef>
              <a:spcAft>
                <a:spcPts val="0"/>
              </a:spcAft>
              <a:buSzPts val="2000"/>
              <a:buNone/>
              <a:defRPr sz="1100">
                <a:solidFill>
                  <a:schemeClr val="lt1"/>
                </a:solidFill>
              </a:defRPr>
            </a:lvl3pPr>
            <a:lvl4pPr marL="1828800" lvl="3" indent="-228600" algn="l">
              <a:lnSpc>
                <a:spcPct val="100000"/>
              </a:lnSpc>
              <a:spcBef>
                <a:spcPts val="500"/>
              </a:spcBef>
              <a:spcAft>
                <a:spcPts val="0"/>
              </a:spcAft>
              <a:buSzPts val="1900"/>
              <a:buNone/>
              <a:defRPr sz="900">
                <a:solidFill>
                  <a:schemeClr val="lt1"/>
                </a:solidFill>
              </a:defRPr>
            </a:lvl4pPr>
            <a:lvl5pPr marL="2286000" lvl="4" indent="-228600" algn="l">
              <a:lnSpc>
                <a:spcPct val="100000"/>
              </a:lnSpc>
              <a:spcBef>
                <a:spcPts val="500"/>
              </a:spcBef>
              <a:spcAft>
                <a:spcPts val="0"/>
              </a:spcAft>
              <a:buSzPts val="1900"/>
              <a:buNone/>
              <a:defRPr sz="900">
                <a:solidFill>
                  <a:schemeClr val="lt1"/>
                </a:solidFill>
              </a:defRPr>
            </a:lvl5pPr>
            <a:lvl6pPr marL="2743200" lvl="5" indent="-349250" algn="l">
              <a:lnSpc>
                <a:spcPct val="90000"/>
              </a:lnSpc>
              <a:spcBef>
                <a:spcPts val="500"/>
              </a:spcBef>
              <a:spcAft>
                <a:spcPts val="0"/>
              </a:spcAft>
              <a:buSzPts val="1900"/>
              <a:buChar char="•"/>
              <a:defRPr/>
            </a:lvl6pPr>
            <a:lvl7pPr marL="3200400" lvl="6" indent="-349250" algn="l">
              <a:lnSpc>
                <a:spcPct val="90000"/>
              </a:lnSpc>
              <a:spcBef>
                <a:spcPts val="500"/>
              </a:spcBef>
              <a:spcAft>
                <a:spcPts val="0"/>
              </a:spcAft>
              <a:buSzPts val="1900"/>
              <a:buChar char="•"/>
              <a:defRPr/>
            </a:lvl7pPr>
            <a:lvl8pPr marL="3657600" lvl="7" indent="-349250" algn="l">
              <a:lnSpc>
                <a:spcPct val="90000"/>
              </a:lnSpc>
              <a:spcBef>
                <a:spcPts val="500"/>
              </a:spcBef>
              <a:spcAft>
                <a:spcPts val="0"/>
              </a:spcAft>
              <a:buSzPts val="1900"/>
              <a:buChar char="•"/>
              <a:defRPr/>
            </a:lvl8pPr>
            <a:lvl9pPr marL="4114800" lvl="8" indent="-349250" algn="l">
              <a:lnSpc>
                <a:spcPct val="90000"/>
              </a:lnSpc>
              <a:spcBef>
                <a:spcPts val="500"/>
              </a:spcBef>
              <a:spcAft>
                <a:spcPts val="0"/>
              </a:spcAft>
              <a:buSzPts val="1900"/>
              <a:buChar char="•"/>
              <a:defRPr/>
            </a:lvl9pPr>
          </a:lstStyle>
          <a:p>
            <a:endParaRPr/>
          </a:p>
        </p:txBody>
      </p:sp>
      <p:sp>
        <p:nvSpPr>
          <p:cNvPr id="18" name="Google Shape;18;g27472d1f684_0_340"/>
          <p:cNvSpPr txBox="1">
            <a:spLocks noGrp="1"/>
          </p:cNvSpPr>
          <p:nvPr>
            <p:ph type="title"/>
          </p:nvPr>
        </p:nvSpPr>
        <p:spPr>
          <a:xfrm>
            <a:off x="214252" y="2721770"/>
            <a:ext cx="4735200" cy="1406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4400"/>
              <a:buNone/>
              <a:defRPr sz="60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lide 4">
  <p:cSld name="Title Sllide 4">
    <p:bg>
      <p:bgPr>
        <a:solidFill>
          <a:schemeClr val="dk2"/>
        </a:solidFill>
        <a:effectLst/>
      </p:bgPr>
    </p:bg>
    <p:spTree>
      <p:nvGrpSpPr>
        <p:cNvPr id="1" name="Shape 59"/>
        <p:cNvGrpSpPr/>
        <p:nvPr/>
      </p:nvGrpSpPr>
      <p:grpSpPr>
        <a:xfrm>
          <a:off x="0" y="0"/>
          <a:ext cx="0" cy="0"/>
          <a:chOff x="0" y="0"/>
          <a:chExt cx="0" cy="0"/>
        </a:xfrm>
      </p:grpSpPr>
      <p:pic>
        <p:nvPicPr>
          <p:cNvPr id="60" name="Google Shape;60;gf4fab5d12c_0_1872" descr="Imagen que contiene dibujo&#10;&#10;Descripción generada automáticamente"/>
          <p:cNvPicPr preferRelativeResize="0"/>
          <p:nvPr/>
        </p:nvPicPr>
        <p:blipFill rotWithShape="1">
          <a:blip r:embed="rId2">
            <a:alphaModFix/>
          </a:blip>
          <a:srcRect/>
          <a:stretch/>
        </p:blipFill>
        <p:spPr>
          <a:xfrm>
            <a:off x="6330032" y="700681"/>
            <a:ext cx="5184958" cy="5017026"/>
          </a:xfrm>
          <a:prstGeom prst="rect">
            <a:avLst/>
          </a:prstGeom>
          <a:noFill/>
          <a:ln>
            <a:noFill/>
          </a:ln>
        </p:spPr>
      </p:pic>
      <p:grpSp>
        <p:nvGrpSpPr>
          <p:cNvPr id="61" name="Google Shape;61;gf4fab5d12c_0_1872"/>
          <p:cNvGrpSpPr/>
          <p:nvPr/>
        </p:nvGrpSpPr>
        <p:grpSpPr>
          <a:xfrm>
            <a:off x="0" y="2721769"/>
            <a:ext cx="6541576" cy="1406400"/>
            <a:chOff x="0" y="2721769"/>
            <a:chExt cx="6541576" cy="1406400"/>
          </a:xfrm>
        </p:grpSpPr>
        <p:sp>
          <p:nvSpPr>
            <p:cNvPr id="62" name="Google Shape;62;gf4fab5d12c_0_1872"/>
            <p:cNvSpPr/>
            <p:nvPr/>
          </p:nvSpPr>
          <p:spPr>
            <a:xfrm>
              <a:off x="0" y="2721769"/>
              <a:ext cx="5133900" cy="140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63" name="Google Shape;63;gf4fab5d12c_0_1872"/>
            <p:cNvSpPr/>
            <p:nvPr/>
          </p:nvSpPr>
          <p:spPr>
            <a:xfrm>
              <a:off x="5133976" y="2721769"/>
              <a:ext cx="1407600" cy="1406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sp>
        <p:nvSpPr>
          <p:cNvPr id="64" name="Google Shape;64;gf4fab5d12c_0_1872"/>
          <p:cNvSpPr txBox="1">
            <a:spLocks noGrp="1"/>
          </p:cNvSpPr>
          <p:nvPr>
            <p:ph type="body" idx="1"/>
          </p:nvPr>
        </p:nvSpPr>
        <p:spPr>
          <a:xfrm>
            <a:off x="214252" y="4873801"/>
            <a:ext cx="1097100" cy="419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28600" algn="l">
              <a:lnSpc>
                <a:spcPct val="100000"/>
              </a:lnSpc>
              <a:spcBef>
                <a:spcPts val="500"/>
              </a:spcBef>
              <a:spcAft>
                <a:spcPts val="0"/>
              </a:spcAft>
              <a:buClr>
                <a:schemeClr val="lt1"/>
              </a:buClr>
              <a:buSzPts val="1100"/>
              <a:buNone/>
              <a:defRPr sz="1100">
                <a:solidFill>
                  <a:schemeClr val="lt1"/>
                </a:solidFill>
              </a:defRPr>
            </a:lvl2pPr>
            <a:lvl3pPr marL="1371600" lvl="2" indent="-228600" algn="l">
              <a:lnSpc>
                <a:spcPct val="100000"/>
              </a:lnSpc>
              <a:spcBef>
                <a:spcPts val="500"/>
              </a:spcBef>
              <a:spcAft>
                <a:spcPts val="0"/>
              </a:spcAft>
              <a:buClr>
                <a:schemeClr val="lt1"/>
              </a:buClr>
              <a:buSzPts val="1100"/>
              <a:buNone/>
              <a:defRPr sz="1100">
                <a:solidFill>
                  <a:schemeClr val="lt1"/>
                </a:solidFill>
              </a:defRPr>
            </a:lvl3pPr>
            <a:lvl4pPr marL="1828800" lvl="3" indent="-228600" algn="l">
              <a:lnSpc>
                <a:spcPct val="100000"/>
              </a:lnSpc>
              <a:spcBef>
                <a:spcPts val="500"/>
              </a:spcBef>
              <a:spcAft>
                <a:spcPts val="0"/>
              </a:spcAft>
              <a:buClr>
                <a:schemeClr val="lt1"/>
              </a:buClr>
              <a:buSzPts val="900"/>
              <a:buNone/>
              <a:defRPr sz="900">
                <a:solidFill>
                  <a:schemeClr val="lt1"/>
                </a:solidFill>
              </a:defRPr>
            </a:lvl4pPr>
            <a:lvl5pPr marL="2286000" lvl="4" indent="-228600" algn="l">
              <a:lnSpc>
                <a:spcPct val="100000"/>
              </a:lnSpc>
              <a:spcBef>
                <a:spcPts val="500"/>
              </a:spcBef>
              <a:spcAft>
                <a:spcPts val="0"/>
              </a:spcAft>
              <a:buClr>
                <a:schemeClr val="lt1"/>
              </a:buClr>
              <a:buSzPts val="900"/>
              <a:buNone/>
              <a:defRPr sz="9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65" name="Google Shape;65;gf4fab5d12c_0_1872"/>
          <p:cNvSpPr txBox="1">
            <a:spLocks noGrp="1"/>
          </p:cNvSpPr>
          <p:nvPr>
            <p:ph type="title"/>
          </p:nvPr>
        </p:nvSpPr>
        <p:spPr>
          <a:xfrm>
            <a:off x="214252" y="2721770"/>
            <a:ext cx="4735200" cy="1406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2"/>
              </a:buClr>
              <a:buSzPts val="6000"/>
              <a:buFont typeface="Arial"/>
              <a:buNone/>
              <a:defRPr sz="60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66" name="Google Shape;66;gf4fab5d12c_0_1872"/>
          <p:cNvPicPr preferRelativeResize="0"/>
          <p:nvPr/>
        </p:nvPicPr>
        <p:blipFill rotWithShape="1">
          <a:blip r:embed="rId3">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chemeClr val="dk2"/>
        </a:solidFill>
        <a:effectLst/>
      </p:bgPr>
    </p:bg>
    <p:spTree>
      <p:nvGrpSpPr>
        <p:cNvPr id="1" name="Shape 67"/>
        <p:cNvGrpSpPr/>
        <p:nvPr/>
      </p:nvGrpSpPr>
      <p:grpSpPr>
        <a:xfrm>
          <a:off x="0" y="0"/>
          <a:ext cx="0" cy="0"/>
          <a:chOff x="0" y="0"/>
          <a:chExt cx="0" cy="0"/>
        </a:xfrm>
      </p:grpSpPr>
      <p:sp>
        <p:nvSpPr>
          <p:cNvPr id="68" name="Google Shape;68;gf4fab5d12c_0_1880"/>
          <p:cNvSpPr txBox="1">
            <a:spLocks noGrp="1"/>
          </p:cNvSpPr>
          <p:nvPr>
            <p:ph type="body" idx="1"/>
          </p:nvPr>
        </p:nvSpPr>
        <p:spPr>
          <a:xfrm>
            <a:off x="231775" y="177800"/>
            <a:ext cx="7858500" cy="3365700"/>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0"/>
              </a:spcBef>
              <a:spcAft>
                <a:spcPts val="0"/>
              </a:spcAft>
              <a:buClr>
                <a:schemeClr val="lt1"/>
              </a:buClr>
              <a:buSzPts val="5500"/>
              <a:buNone/>
              <a:defRPr sz="5500" b="0">
                <a:solidFill>
                  <a:schemeClr val="lt1"/>
                </a:solidFill>
              </a:defRPr>
            </a:lvl1pPr>
            <a:lvl2pPr marL="914400" lvl="1" indent="-431800" algn="l">
              <a:lnSpc>
                <a:spcPct val="100000"/>
              </a:lnSpc>
              <a:spcBef>
                <a:spcPts val="500"/>
              </a:spcBef>
              <a:spcAft>
                <a:spcPts val="0"/>
              </a:spcAft>
              <a:buClr>
                <a:schemeClr val="lt1"/>
              </a:buClr>
              <a:buSzPts val="3200"/>
              <a:buChar char="•"/>
              <a:defRPr sz="3200">
                <a:solidFill>
                  <a:schemeClr val="lt1"/>
                </a:solidFill>
              </a:defRPr>
            </a:lvl2pPr>
            <a:lvl3pPr marL="1371600" lvl="2" indent="-431800" algn="l">
              <a:lnSpc>
                <a:spcPct val="100000"/>
              </a:lnSpc>
              <a:spcBef>
                <a:spcPts val="500"/>
              </a:spcBef>
              <a:spcAft>
                <a:spcPts val="0"/>
              </a:spcAft>
              <a:buClr>
                <a:schemeClr val="lt1"/>
              </a:buClr>
              <a:buSzPts val="3200"/>
              <a:buChar char="•"/>
              <a:defRPr sz="3200">
                <a:solidFill>
                  <a:schemeClr val="lt1"/>
                </a:solidFill>
              </a:defRPr>
            </a:lvl3pPr>
            <a:lvl4pPr marL="1828800" lvl="3" indent="-431800" algn="l">
              <a:lnSpc>
                <a:spcPct val="100000"/>
              </a:lnSpc>
              <a:spcBef>
                <a:spcPts val="500"/>
              </a:spcBef>
              <a:spcAft>
                <a:spcPts val="0"/>
              </a:spcAft>
              <a:buClr>
                <a:schemeClr val="lt1"/>
              </a:buClr>
              <a:buSzPts val="3200"/>
              <a:buChar char="•"/>
              <a:defRPr sz="3200">
                <a:solidFill>
                  <a:schemeClr val="lt1"/>
                </a:solidFill>
              </a:defRPr>
            </a:lvl4pPr>
            <a:lvl5pPr marL="2286000" lvl="4" indent="-431800" algn="l">
              <a:lnSpc>
                <a:spcPct val="100000"/>
              </a:lnSpc>
              <a:spcBef>
                <a:spcPts val="500"/>
              </a:spcBef>
              <a:spcAft>
                <a:spcPts val="0"/>
              </a:spcAft>
              <a:buClr>
                <a:schemeClr val="lt1"/>
              </a:buClr>
              <a:buSzPts val="3200"/>
              <a:buChar char="•"/>
              <a:defRPr sz="32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69" name="Google Shape;69;gf4fab5d12c_0_1880"/>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ub-section 1">
  <p:cSld name="Sub-section 1">
    <p:bg>
      <p:bgPr>
        <a:solidFill>
          <a:schemeClr val="lt2"/>
        </a:solidFill>
        <a:effectLst/>
      </p:bgPr>
    </p:bg>
    <p:spTree>
      <p:nvGrpSpPr>
        <p:cNvPr id="1" name="Shape 70"/>
        <p:cNvGrpSpPr/>
        <p:nvPr/>
      </p:nvGrpSpPr>
      <p:grpSpPr>
        <a:xfrm>
          <a:off x="0" y="0"/>
          <a:ext cx="0" cy="0"/>
          <a:chOff x="0" y="0"/>
          <a:chExt cx="0" cy="0"/>
        </a:xfrm>
      </p:grpSpPr>
      <p:sp>
        <p:nvSpPr>
          <p:cNvPr id="71" name="Google Shape;71;gf4fab5d12c_0_1887"/>
          <p:cNvSpPr txBox="1">
            <a:spLocks noGrp="1"/>
          </p:cNvSpPr>
          <p:nvPr>
            <p:ph type="title"/>
          </p:nvPr>
        </p:nvSpPr>
        <p:spPr>
          <a:xfrm>
            <a:off x="231775" y="185738"/>
            <a:ext cx="1616100" cy="9288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2" name="Google Shape;72;gf4fab5d12c_0_1887"/>
          <p:cNvSpPr txBox="1">
            <a:spLocks noGrp="1"/>
          </p:cNvSpPr>
          <p:nvPr>
            <p:ph type="body" idx="1"/>
          </p:nvPr>
        </p:nvSpPr>
        <p:spPr>
          <a:xfrm>
            <a:off x="3800475" y="185738"/>
            <a:ext cx="8061300" cy="9288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lt1"/>
              </a:buClr>
              <a:buSzPts val="6000"/>
              <a:buNone/>
              <a:defRPr sz="6000">
                <a:solidFill>
                  <a:schemeClr val="lt1"/>
                </a:solidFill>
                <a:latin typeface="Arial"/>
                <a:ea typeface="Arial"/>
                <a:cs typeface="Arial"/>
                <a:sym typeface="Aria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73" name="Google Shape;73;gf4fab5d12c_0_1887"/>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section 2">
  <p:cSld name="Sub-section 2">
    <p:bg>
      <p:bgPr>
        <a:solidFill>
          <a:schemeClr val="accent6"/>
        </a:solidFill>
        <a:effectLst/>
      </p:bgPr>
    </p:bg>
    <p:spTree>
      <p:nvGrpSpPr>
        <p:cNvPr id="1" name="Shape 74"/>
        <p:cNvGrpSpPr/>
        <p:nvPr/>
      </p:nvGrpSpPr>
      <p:grpSpPr>
        <a:xfrm>
          <a:off x="0" y="0"/>
          <a:ext cx="0" cy="0"/>
          <a:chOff x="0" y="0"/>
          <a:chExt cx="0" cy="0"/>
        </a:xfrm>
      </p:grpSpPr>
      <p:sp>
        <p:nvSpPr>
          <p:cNvPr id="75" name="Google Shape;75;gf4fab5d12c_0_1891"/>
          <p:cNvSpPr txBox="1">
            <a:spLocks noGrp="1"/>
          </p:cNvSpPr>
          <p:nvPr>
            <p:ph type="title"/>
          </p:nvPr>
        </p:nvSpPr>
        <p:spPr>
          <a:xfrm>
            <a:off x="231775" y="185738"/>
            <a:ext cx="1616100" cy="9288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6000"/>
              <a:buFont typeface="Arial"/>
              <a:buNone/>
              <a:defRPr sz="6000">
                <a:solidFill>
                  <a:schemeClr val="dk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76" name="Google Shape;76;gf4fab5d12c_0_1891"/>
          <p:cNvSpPr txBox="1">
            <a:spLocks noGrp="1"/>
          </p:cNvSpPr>
          <p:nvPr>
            <p:ph type="body" idx="1"/>
          </p:nvPr>
        </p:nvSpPr>
        <p:spPr>
          <a:xfrm>
            <a:off x="3800475" y="185738"/>
            <a:ext cx="8061300" cy="9288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1"/>
              </a:buClr>
              <a:buSzPts val="6000"/>
              <a:buNone/>
              <a:defRPr sz="6000">
                <a:solidFill>
                  <a:schemeClr val="dk1"/>
                </a:solidFill>
                <a:latin typeface="Arial"/>
                <a:ea typeface="Arial"/>
                <a:cs typeface="Arial"/>
                <a:sym typeface="Aria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77" name="Google Shape;77;gf4fab5d12c_0_1891"/>
          <p:cNvSpPr txBox="1">
            <a:spLocks noGrp="1"/>
          </p:cNvSpPr>
          <p:nvPr>
            <p:ph type="body" idx="2"/>
          </p:nvPr>
        </p:nvSpPr>
        <p:spPr>
          <a:xfrm>
            <a:off x="3800474" y="1138238"/>
            <a:ext cx="8061300" cy="8241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lt1"/>
              </a:buClr>
              <a:buSzPts val="6000"/>
              <a:buNone/>
              <a:defRPr sz="6000" b="0">
                <a:solidFill>
                  <a:schemeClr val="lt1"/>
                </a:solidFill>
                <a:latin typeface="Arial"/>
                <a:ea typeface="Arial"/>
                <a:cs typeface="Arial"/>
                <a:sym typeface="Aria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78" name="Google Shape;78;gf4fab5d12c_0_1891"/>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Index">
  <p:cSld name="Index">
    <p:spTree>
      <p:nvGrpSpPr>
        <p:cNvPr id="1" name="Shape 79"/>
        <p:cNvGrpSpPr/>
        <p:nvPr/>
      </p:nvGrpSpPr>
      <p:grpSpPr>
        <a:xfrm>
          <a:off x="0" y="0"/>
          <a:ext cx="0" cy="0"/>
          <a:chOff x="0" y="0"/>
          <a:chExt cx="0" cy="0"/>
        </a:xfrm>
      </p:grpSpPr>
      <p:sp>
        <p:nvSpPr>
          <p:cNvPr id="80" name="Google Shape;80;gf4fab5d12c_0_1896"/>
          <p:cNvSpPr txBox="1">
            <a:spLocks noGrp="1"/>
          </p:cNvSpPr>
          <p:nvPr>
            <p:ph type="title"/>
          </p:nvPr>
        </p:nvSpPr>
        <p:spPr>
          <a:xfrm>
            <a:off x="200025" y="146051"/>
            <a:ext cx="7953300" cy="5205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2"/>
              </a:buClr>
              <a:buSzPts val="3200"/>
              <a:buFont typeface="Arial"/>
              <a:buNone/>
              <a:defRPr sz="32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81" name="Google Shape;81;gf4fab5d12c_0_1896"/>
          <p:cNvSpPr txBox="1">
            <a:spLocks noGrp="1"/>
          </p:cNvSpPr>
          <p:nvPr>
            <p:ph type="body" idx="1"/>
          </p:nvPr>
        </p:nvSpPr>
        <p:spPr>
          <a:xfrm>
            <a:off x="200025" y="1825625"/>
            <a:ext cx="7953300" cy="4351200"/>
          </a:xfrm>
          <a:prstGeom prst="rect">
            <a:avLst/>
          </a:prstGeom>
          <a:noFill/>
          <a:ln>
            <a:noFill/>
          </a:ln>
        </p:spPr>
        <p:txBody>
          <a:bodyPr spcFirstLastPara="1" wrap="square" lIns="0" tIns="0" rIns="0" bIns="0" anchor="t" anchorCtr="0">
            <a:noAutofit/>
          </a:bodyPr>
          <a:lstStyle>
            <a:lvl1pPr marL="457200" lvl="0" indent="-431800" algn="l">
              <a:lnSpc>
                <a:spcPct val="100000"/>
              </a:lnSpc>
              <a:spcBef>
                <a:spcPts val="1100"/>
              </a:spcBef>
              <a:spcAft>
                <a:spcPts val="0"/>
              </a:spcAft>
              <a:buClr>
                <a:schemeClr val="dk1"/>
              </a:buClr>
              <a:buSzPts val="3200"/>
              <a:buFont typeface="Arimo"/>
              <a:buAutoNum type="arabicPeriod"/>
              <a:defRPr sz="3200"/>
            </a:lvl1pPr>
            <a:lvl2pPr marL="914400" lvl="1" indent="-431800" algn="l">
              <a:lnSpc>
                <a:spcPct val="100000"/>
              </a:lnSpc>
              <a:spcBef>
                <a:spcPts val="500"/>
              </a:spcBef>
              <a:spcAft>
                <a:spcPts val="0"/>
              </a:spcAft>
              <a:buClr>
                <a:schemeClr val="dk1"/>
              </a:buClr>
              <a:buSzPts val="3200"/>
              <a:buFont typeface="Arimo"/>
              <a:buAutoNum type="arabicPeriod"/>
              <a:defRPr sz="3200"/>
            </a:lvl2pPr>
            <a:lvl3pPr marL="1371600" lvl="2" indent="-431800" algn="l">
              <a:lnSpc>
                <a:spcPct val="100000"/>
              </a:lnSpc>
              <a:spcBef>
                <a:spcPts val="500"/>
              </a:spcBef>
              <a:spcAft>
                <a:spcPts val="0"/>
              </a:spcAft>
              <a:buClr>
                <a:schemeClr val="dk1"/>
              </a:buClr>
              <a:buSzPts val="3200"/>
              <a:buFont typeface="Arimo"/>
              <a:buAutoNum type="arabicPeriod"/>
              <a:defRPr sz="3200"/>
            </a:lvl3pPr>
            <a:lvl4pPr marL="1828800" lvl="3" indent="-431800" algn="l">
              <a:lnSpc>
                <a:spcPct val="100000"/>
              </a:lnSpc>
              <a:spcBef>
                <a:spcPts val="500"/>
              </a:spcBef>
              <a:spcAft>
                <a:spcPts val="0"/>
              </a:spcAft>
              <a:buClr>
                <a:schemeClr val="dk1"/>
              </a:buClr>
              <a:buSzPts val="3200"/>
              <a:buFont typeface="Arimo"/>
              <a:buAutoNum type="arabicPeriod"/>
              <a:defRPr sz="3200"/>
            </a:lvl4pPr>
            <a:lvl5pPr marL="2286000" lvl="4" indent="-431800" algn="l">
              <a:lnSpc>
                <a:spcPct val="100000"/>
              </a:lnSpc>
              <a:spcBef>
                <a:spcPts val="500"/>
              </a:spcBef>
              <a:spcAft>
                <a:spcPts val="0"/>
              </a:spcAft>
              <a:buClr>
                <a:schemeClr val="dk1"/>
              </a:buClr>
              <a:buSzPts val="3200"/>
              <a:buFont typeface="Arimo"/>
              <a:buAutoNum type="arabicPeriod"/>
              <a:defRPr sz="3200"/>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2" name="Google Shape;82;gf4fab5d12c_0_1896"/>
          <p:cNvSpPr txBox="1">
            <a:spLocks noGrp="1"/>
          </p:cNvSpPr>
          <p:nvPr>
            <p:ph type="body" idx="2"/>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83" name="Google Shape;83;gf4fab5d12c_0_1896"/>
          <p:cNvPicPr preferRelativeResize="0"/>
          <p:nvPr/>
        </p:nvPicPr>
        <p:blipFill rotWithShape="1">
          <a:blip r:embed="rId2">
            <a:alphaModFix/>
          </a:blip>
          <a:srcRect/>
          <a:stretch/>
        </p:blipFill>
        <p:spPr>
          <a:xfrm>
            <a:off x="11041139" y="6165653"/>
            <a:ext cx="709906" cy="36813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s-tilte white - 40px-purple background">
  <p:cSld name="Contents-tilte white - 40px-purple background">
    <p:bg>
      <p:bgPr>
        <a:solidFill>
          <a:schemeClr val="dk2"/>
        </a:solidFill>
        <a:effectLst/>
      </p:bgPr>
    </p:bg>
    <p:spTree>
      <p:nvGrpSpPr>
        <p:cNvPr id="1" name="Shape 84"/>
        <p:cNvGrpSpPr/>
        <p:nvPr/>
      </p:nvGrpSpPr>
      <p:grpSpPr>
        <a:xfrm>
          <a:off x="0" y="0"/>
          <a:ext cx="0" cy="0"/>
          <a:chOff x="0" y="0"/>
          <a:chExt cx="0" cy="0"/>
        </a:xfrm>
      </p:grpSpPr>
      <p:sp>
        <p:nvSpPr>
          <p:cNvPr id="85" name="Google Shape;85;gf4fab5d12c_0_1901"/>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86" name="Google Shape;86;gf4fab5d12c_0_1901"/>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14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87" name="Google Shape;87;gf4fab5d12c_0_1901"/>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Index 1 - white bakground">
  <p:cSld name="Index 1 - white bakground">
    <p:bg>
      <p:bgPr>
        <a:solidFill>
          <a:schemeClr val="lt1"/>
        </a:solidFill>
        <a:effectLst/>
      </p:bgPr>
    </p:bg>
    <p:spTree>
      <p:nvGrpSpPr>
        <p:cNvPr id="1" name="Shape 88"/>
        <p:cNvGrpSpPr/>
        <p:nvPr/>
      </p:nvGrpSpPr>
      <p:grpSpPr>
        <a:xfrm>
          <a:off x="0" y="0"/>
          <a:ext cx="0" cy="0"/>
          <a:chOff x="0" y="0"/>
          <a:chExt cx="0" cy="0"/>
        </a:xfrm>
      </p:grpSpPr>
      <p:sp>
        <p:nvSpPr>
          <p:cNvPr id="89" name="Google Shape;89;gf4fab5d12c_0_1909"/>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0" name="Google Shape;90;gf4fab5d12c_0_1909"/>
          <p:cNvSpPr txBox="1">
            <a:spLocks noGrp="1"/>
          </p:cNvSpPr>
          <p:nvPr>
            <p:ph type="title"/>
          </p:nvPr>
        </p:nvSpPr>
        <p:spPr>
          <a:xfrm>
            <a:off x="373062" y="240429"/>
            <a:ext cx="5265600" cy="76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1900"/>
              <a:buFont typeface="Arial"/>
              <a:buNone/>
              <a:defRPr sz="19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91" name="Google Shape;91;gf4fab5d12c_0_1909"/>
          <p:cNvPicPr preferRelativeResize="0"/>
          <p:nvPr/>
        </p:nvPicPr>
        <p:blipFill rotWithShape="1">
          <a:blip r:embed="rId2">
            <a:alphaModFix/>
          </a:blip>
          <a:srcRect/>
          <a:stretch/>
        </p:blipFill>
        <p:spPr>
          <a:xfrm>
            <a:off x="11041289" y="6170295"/>
            <a:ext cx="709906" cy="36813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92"/>
        <p:cNvGrpSpPr/>
        <p:nvPr/>
      </p:nvGrpSpPr>
      <p:grpSpPr>
        <a:xfrm>
          <a:off x="0" y="0"/>
          <a:ext cx="0" cy="0"/>
          <a:chOff x="0" y="0"/>
          <a:chExt cx="0" cy="0"/>
        </a:xfrm>
      </p:grpSpPr>
      <p:cxnSp>
        <p:nvCxnSpPr>
          <p:cNvPr id="93" name="Google Shape;93;gf4fab5d12c_0_1913"/>
          <p:cNvCxnSpPr/>
          <p:nvPr/>
        </p:nvCxnSpPr>
        <p:spPr>
          <a:xfrm>
            <a:off x="1536919" y="4670482"/>
            <a:ext cx="10740900" cy="0"/>
          </a:xfrm>
          <a:prstGeom prst="straightConnector1">
            <a:avLst/>
          </a:prstGeom>
          <a:noFill/>
          <a:ln w="9525" cap="flat" cmpd="sng">
            <a:solidFill>
              <a:schemeClr val="accent6"/>
            </a:solidFill>
            <a:prstDash val="solid"/>
            <a:miter lim="800000"/>
            <a:headEnd type="none" w="sm" len="sm"/>
            <a:tailEnd type="none" w="sm" len="sm"/>
          </a:ln>
        </p:spPr>
      </p:cxnSp>
      <p:sp>
        <p:nvSpPr>
          <p:cNvPr id="94" name="Google Shape;94;gf4fab5d12c_0_1913"/>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95" name="Google Shape;95;gf4fab5d12c_0_1913"/>
          <p:cNvSpPr txBox="1">
            <a:spLocks noGrp="1"/>
          </p:cNvSpPr>
          <p:nvPr>
            <p:ph type="body" idx="1"/>
          </p:nvPr>
        </p:nvSpPr>
        <p:spPr>
          <a:xfrm>
            <a:off x="1396048" y="2201384"/>
            <a:ext cx="2139600" cy="11589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96" name="Google Shape;96;gf4fab5d12c_0_1913"/>
          <p:cNvSpPr txBox="1">
            <a:spLocks noGrp="1"/>
          </p:cNvSpPr>
          <p:nvPr>
            <p:ph type="body" idx="2"/>
          </p:nvPr>
        </p:nvSpPr>
        <p:spPr>
          <a:xfrm>
            <a:off x="3787140" y="374649"/>
            <a:ext cx="2910300" cy="5187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7" name="Google Shape;97;gf4fab5d12c_0_1913"/>
          <p:cNvSpPr txBox="1">
            <a:spLocks noGrp="1"/>
          </p:cNvSpPr>
          <p:nvPr>
            <p:ph type="body" idx="3"/>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98" name="Google Shape;98;gf4fab5d12c_0_1913"/>
          <p:cNvSpPr txBox="1">
            <a:spLocks noGrp="1"/>
          </p:cNvSpPr>
          <p:nvPr>
            <p:ph type="body" idx="4"/>
          </p:nvPr>
        </p:nvSpPr>
        <p:spPr>
          <a:xfrm>
            <a:off x="4986973" y="2201384"/>
            <a:ext cx="2139600" cy="11589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99" name="Google Shape;99;gf4fab5d12c_0_1913"/>
          <p:cNvSpPr txBox="1">
            <a:spLocks noGrp="1"/>
          </p:cNvSpPr>
          <p:nvPr>
            <p:ph type="body" idx="5"/>
          </p:nvPr>
        </p:nvSpPr>
        <p:spPr>
          <a:xfrm>
            <a:off x="8565674" y="2201384"/>
            <a:ext cx="2139600" cy="11589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00" name="Google Shape;100;gf4fab5d12c_0_1913"/>
          <p:cNvSpPr txBox="1">
            <a:spLocks noGrp="1"/>
          </p:cNvSpPr>
          <p:nvPr>
            <p:ph type="body" idx="6"/>
          </p:nvPr>
        </p:nvSpPr>
        <p:spPr>
          <a:xfrm>
            <a:off x="1396048" y="3817996"/>
            <a:ext cx="1296000" cy="4236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100"/>
              </a:spcBef>
              <a:spcAft>
                <a:spcPts val="0"/>
              </a:spcAft>
              <a:buClr>
                <a:schemeClr val="dk1"/>
              </a:buClr>
              <a:buSzPts val="1300"/>
              <a:buNone/>
              <a:defRPr sz="13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1" name="Google Shape;101;gf4fab5d12c_0_1913"/>
          <p:cNvSpPr txBox="1">
            <a:spLocks noGrp="1"/>
          </p:cNvSpPr>
          <p:nvPr>
            <p:ph type="body" idx="7"/>
          </p:nvPr>
        </p:nvSpPr>
        <p:spPr>
          <a:xfrm>
            <a:off x="4986973" y="3932296"/>
            <a:ext cx="1296000" cy="4236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100"/>
              </a:spcBef>
              <a:spcAft>
                <a:spcPts val="0"/>
              </a:spcAft>
              <a:buClr>
                <a:schemeClr val="dk1"/>
              </a:buClr>
              <a:buSzPts val="1300"/>
              <a:buNone/>
              <a:defRPr sz="13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2" name="Google Shape;102;gf4fab5d12c_0_1913"/>
          <p:cNvSpPr txBox="1">
            <a:spLocks noGrp="1"/>
          </p:cNvSpPr>
          <p:nvPr>
            <p:ph type="body" idx="8"/>
          </p:nvPr>
        </p:nvSpPr>
        <p:spPr>
          <a:xfrm>
            <a:off x="8565674" y="3817996"/>
            <a:ext cx="1296000" cy="4236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100"/>
              </a:spcBef>
              <a:spcAft>
                <a:spcPts val="0"/>
              </a:spcAft>
              <a:buClr>
                <a:schemeClr val="dk1"/>
              </a:buClr>
              <a:buSzPts val="1300"/>
              <a:buNone/>
              <a:defRPr sz="13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3" name="Google Shape;103;gf4fab5d12c_0_1913"/>
          <p:cNvSpPr/>
          <p:nvPr/>
        </p:nvSpPr>
        <p:spPr>
          <a:xfrm rot="10800000">
            <a:off x="1396048" y="4607482"/>
            <a:ext cx="126000" cy="12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04" name="Google Shape;104;gf4fab5d12c_0_1913"/>
          <p:cNvSpPr/>
          <p:nvPr/>
        </p:nvSpPr>
        <p:spPr>
          <a:xfrm rot="10800000">
            <a:off x="4986973" y="4612083"/>
            <a:ext cx="126000" cy="12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05" name="Google Shape;105;gf4fab5d12c_0_1913"/>
          <p:cNvSpPr/>
          <p:nvPr/>
        </p:nvSpPr>
        <p:spPr>
          <a:xfrm rot="10800000">
            <a:off x="8565674" y="4612083"/>
            <a:ext cx="126000" cy="126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06" name="Google Shape;106;gf4fab5d12c_0_1913"/>
          <p:cNvSpPr txBox="1">
            <a:spLocks noGrp="1"/>
          </p:cNvSpPr>
          <p:nvPr>
            <p:ph type="body" idx="9"/>
          </p:nvPr>
        </p:nvSpPr>
        <p:spPr>
          <a:xfrm>
            <a:off x="1396048" y="4985187"/>
            <a:ext cx="2139600" cy="4191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2400"/>
              <a:buNone/>
              <a:defRPr sz="24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7" name="Google Shape;107;gf4fab5d12c_0_1913"/>
          <p:cNvSpPr txBox="1">
            <a:spLocks noGrp="1"/>
          </p:cNvSpPr>
          <p:nvPr>
            <p:ph type="body" idx="13"/>
          </p:nvPr>
        </p:nvSpPr>
        <p:spPr>
          <a:xfrm>
            <a:off x="4986973" y="4985187"/>
            <a:ext cx="2139600" cy="4191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2400"/>
              <a:buNone/>
              <a:defRPr sz="24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08" name="Google Shape;108;gf4fab5d12c_0_1913"/>
          <p:cNvSpPr txBox="1">
            <a:spLocks noGrp="1"/>
          </p:cNvSpPr>
          <p:nvPr>
            <p:ph type="body" idx="14"/>
          </p:nvPr>
        </p:nvSpPr>
        <p:spPr>
          <a:xfrm>
            <a:off x="8565674" y="4985187"/>
            <a:ext cx="2139600" cy="4191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2400"/>
              <a:buNone/>
              <a:defRPr sz="24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109" name="Google Shape;109;gf4fab5d12c_0_1913"/>
          <p:cNvPicPr preferRelativeResize="0"/>
          <p:nvPr/>
        </p:nvPicPr>
        <p:blipFill rotWithShape="1">
          <a:blip r:embed="rId2">
            <a:alphaModFix/>
          </a:blip>
          <a:srcRect/>
          <a:stretch/>
        </p:blipFill>
        <p:spPr>
          <a:xfrm>
            <a:off x="11041139" y="6165653"/>
            <a:ext cx="709906" cy="368131"/>
          </a:xfrm>
          <a:prstGeom prst="rect">
            <a:avLst/>
          </a:prstGeom>
          <a:noFill/>
          <a:ln>
            <a:noFill/>
          </a:ln>
        </p:spPr>
      </p:pic>
      <p:sp>
        <p:nvSpPr>
          <p:cNvPr id="110" name="Google Shape;110;gf4fab5d12c_0_1913"/>
          <p:cNvSpPr txBox="1">
            <a:spLocks noGrp="1"/>
          </p:cNvSpPr>
          <p:nvPr>
            <p:ph type="body" idx="15"/>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111"/>
        <p:cNvGrpSpPr/>
        <p:nvPr/>
      </p:nvGrpSpPr>
      <p:grpSpPr>
        <a:xfrm>
          <a:off x="0" y="0"/>
          <a:ext cx="0" cy="0"/>
          <a:chOff x="0" y="0"/>
          <a:chExt cx="0" cy="0"/>
        </a:xfrm>
      </p:grpSpPr>
      <p:sp>
        <p:nvSpPr>
          <p:cNvPr id="112" name="Google Shape;112;gf4fab5d12c_0_1932"/>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13" name="Google Shape;113;gf4fab5d12c_0_1932"/>
          <p:cNvSpPr txBox="1">
            <a:spLocks noGrp="1"/>
          </p:cNvSpPr>
          <p:nvPr>
            <p:ph type="body" idx="1"/>
          </p:nvPr>
        </p:nvSpPr>
        <p:spPr>
          <a:xfrm>
            <a:off x="3787140" y="374649"/>
            <a:ext cx="2910300" cy="5187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gf4fab5d12c_0_1932"/>
          <p:cNvSpPr txBox="1">
            <a:spLocks noGrp="1"/>
          </p:cNvSpPr>
          <p:nvPr>
            <p:ph type="body" idx="2"/>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5" name="Google Shape;115;gf4fab5d12c_0_1932"/>
          <p:cNvSpPr txBox="1">
            <a:spLocks noGrp="1"/>
          </p:cNvSpPr>
          <p:nvPr>
            <p:ph type="body" idx="3"/>
          </p:nvPr>
        </p:nvSpPr>
        <p:spPr>
          <a:xfrm>
            <a:off x="192088" y="2183605"/>
            <a:ext cx="2284500" cy="3697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16" name="Google Shape;116;gf4fab5d12c_0_1932"/>
          <p:cNvSpPr txBox="1">
            <a:spLocks noGrp="1"/>
          </p:cNvSpPr>
          <p:nvPr>
            <p:ph type="body" idx="4"/>
          </p:nvPr>
        </p:nvSpPr>
        <p:spPr>
          <a:xfrm>
            <a:off x="3787140" y="2381257"/>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17" name="Google Shape;117;gf4fab5d12c_0_1932"/>
          <p:cNvSpPr txBox="1">
            <a:spLocks noGrp="1"/>
          </p:cNvSpPr>
          <p:nvPr>
            <p:ph type="body" idx="5"/>
          </p:nvPr>
        </p:nvSpPr>
        <p:spPr>
          <a:xfrm>
            <a:off x="3787140" y="2932171"/>
            <a:ext cx="1296000" cy="287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18" name="Google Shape;118;gf4fab5d12c_0_1932"/>
          <p:cNvSpPr txBox="1">
            <a:spLocks noGrp="1"/>
          </p:cNvSpPr>
          <p:nvPr>
            <p:ph type="body" idx="6"/>
          </p:nvPr>
        </p:nvSpPr>
        <p:spPr>
          <a:xfrm>
            <a:off x="6172199" y="2381261"/>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cxnSp>
        <p:nvCxnSpPr>
          <p:cNvPr id="119" name="Google Shape;119;gf4fab5d12c_0_1932"/>
          <p:cNvCxnSpPr/>
          <p:nvPr/>
        </p:nvCxnSpPr>
        <p:spPr>
          <a:xfrm>
            <a:off x="3787140" y="2927981"/>
            <a:ext cx="6995100" cy="0"/>
          </a:xfrm>
          <a:prstGeom prst="straightConnector1">
            <a:avLst/>
          </a:prstGeom>
          <a:noFill/>
          <a:ln w="9525" cap="flat" cmpd="sng">
            <a:solidFill>
              <a:schemeClr val="accent6"/>
            </a:solidFill>
            <a:prstDash val="solid"/>
            <a:miter lim="800000"/>
            <a:headEnd type="none" w="sm" len="sm"/>
            <a:tailEnd type="none" w="sm" len="sm"/>
          </a:ln>
        </p:spPr>
      </p:cxnSp>
      <p:sp>
        <p:nvSpPr>
          <p:cNvPr id="120" name="Google Shape;120;gf4fab5d12c_0_1932"/>
          <p:cNvSpPr txBox="1">
            <a:spLocks noGrp="1"/>
          </p:cNvSpPr>
          <p:nvPr>
            <p:ph type="body" idx="7"/>
          </p:nvPr>
        </p:nvSpPr>
        <p:spPr>
          <a:xfrm>
            <a:off x="8557258" y="2219730"/>
            <a:ext cx="2225100" cy="6015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800"/>
              <a:buNone/>
              <a:defRPr sz="8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21" name="Google Shape;121;gf4fab5d12c_0_1932"/>
          <p:cNvSpPr txBox="1">
            <a:spLocks noGrp="1"/>
          </p:cNvSpPr>
          <p:nvPr>
            <p:ph type="body" idx="8"/>
          </p:nvPr>
        </p:nvSpPr>
        <p:spPr>
          <a:xfrm>
            <a:off x="3799840" y="3383438"/>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22" name="Google Shape;122;gf4fab5d12c_0_1932"/>
          <p:cNvSpPr txBox="1">
            <a:spLocks noGrp="1"/>
          </p:cNvSpPr>
          <p:nvPr>
            <p:ph type="body" idx="9"/>
          </p:nvPr>
        </p:nvSpPr>
        <p:spPr>
          <a:xfrm>
            <a:off x="3799840" y="3934352"/>
            <a:ext cx="1296000" cy="287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23" name="Google Shape;123;gf4fab5d12c_0_1932"/>
          <p:cNvSpPr txBox="1">
            <a:spLocks noGrp="1"/>
          </p:cNvSpPr>
          <p:nvPr>
            <p:ph type="body" idx="13"/>
          </p:nvPr>
        </p:nvSpPr>
        <p:spPr>
          <a:xfrm>
            <a:off x="6184899" y="3383442"/>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cxnSp>
        <p:nvCxnSpPr>
          <p:cNvPr id="124" name="Google Shape;124;gf4fab5d12c_0_1932"/>
          <p:cNvCxnSpPr/>
          <p:nvPr/>
        </p:nvCxnSpPr>
        <p:spPr>
          <a:xfrm>
            <a:off x="3799840" y="3930162"/>
            <a:ext cx="6995100" cy="0"/>
          </a:xfrm>
          <a:prstGeom prst="straightConnector1">
            <a:avLst/>
          </a:prstGeom>
          <a:noFill/>
          <a:ln w="9525" cap="flat" cmpd="sng">
            <a:solidFill>
              <a:schemeClr val="accent6"/>
            </a:solidFill>
            <a:prstDash val="solid"/>
            <a:miter lim="800000"/>
            <a:headEnd type="none" w="sm" len="sm"/>
            <a:tailEnd type="none" w="sm" len="sm"/>
          </a:ln>
        </p:spPr>
      </p:cxnSp>
      <p:sp>
        <p:nvSpPr>
          <p:cNvPr id="125" name="Google Shape;125;gf4fab5d12c_0_1932"/>
          <p:cNvSpPr txBox="1">
            <a:spLocks noGrp="1"/>
          </p:cNvSpPr>
          <p:nvPr>
            <p:ph type="body" idx="14"/>
          </p:nvPr>
        </p:nvSpPr>
        <p:spPr>
          <a:xfrm>
            <a:off x="8569958" y="3221911"/>
            <a:ext cx="2225100" cy="6015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800"/>
              <a:buNone/>
              <a:defRPr sz="8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26" name="Google Shape;126;gf4fab5d12c_0_1932"/>
          <p:cNvSpPr txBox="1">
            <a:spLocks noGrp="1"/>
          </p:cNvSpPr>
          <p:nvPr>
            <p:ph type="body" idx="15"/>
          </p:nvPr>
        </p:nvSpPr>
        <p:spPr>
          <a:xfrm>
            <a:off x="3787140" y="4383158"/>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127" name="Google Shape;127;gf4fab5d12c_0_1932"/>
          <p:cNvSpPr txBox="1">
            <a:spLocks noGrp="1"/>
          </p:cNvSpPr>
          <p:nvPr>
            <p:ph type="body" idx="16"/>
          </p:nvPr>
        </p:nvSpPr>
        <p:spPr>
          <a:xfrm>
            <a:off x="3787140" y="4934072"/>
            <a:ext cx="1296000" cy="287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28" name="Google Shape;128;gf4fab5d12c_0_1932"/>
          <p:cNvSpPr txBox="1">
            <a:spLocks noGrp="1"/>
          </p:cNvSpPr>
          <p:nvPr>
            <p:ph type="body" idx="17"/>
          </p:nvPr>
        </p:nvSpPr>
        <p:spPr>
          <a:xfrm>
            <a:off x="6172199" y="4383162"/>
            <a:ext cx="1296000" cy="4401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cxnSp>
        <p:nvCxnSpPr>
          <p:cNvPr id="129" name="Google Shape;129;gf4fab5d12c_0_1932"/>
          <p:cNvCxnSpPr/>
          <p:nvPr/>
        </p:nvCxnSpPr>
        <p:spPr>
          <a:xfrm>
            <a:off x="3787140" y="4929882"/>
            <a:ext cx="6995100" cy="0"/>
          </a:xfrm>
          <a:prstGeom prst="straightConnector1">
            <a:avLst/>
          </a:prstGeom>
          <a:noFill/>
          <a:ln w="9525" cap="flat" cmpd="sng">
            <a:solidFill>
              <a:schemeClr val="accent6"/>
            </a:solidFill>
            <a:prstDash val="solid"/>
            <a:miter lim="800000"/>
            <a:headEnd type="none" w="sm" len="sm"/>
            <a:tailEnd type="none" w="sm" len="sm"/>
          </a:ln>
        </p:spPr>
      </p:cxnSp>
      <p:sp>
        <p:nvSpPr>
          <p:cNvPr id="130" name="Google Shape;130;gf4fab5d12c_0_1932"/>
          <p:cNvSpPr txBox="1">
            <a:spLocks noGrp="1"/>
          </p:cNvSpPr>
          <p:nvPr>
            <p:ph type="body" idx="18"/>
          </p:nvPr>
        </p:nvSpPr>
        <p:spPr>
          <a:xfrm>
            <a:off x="8557258" y="4221631"/>
            <a:ext cx="2225100" cy="6015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1"/>
              </a:buClr>
              <a:buSzPts val="800"/>
              <a:buNone/>
              <a:defRPr sz="8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pic>
        <p:nvPicPr>
          <p:cNvPr id="131" name="Google Shape;131;gf4fab5d12c_0_1932"/>
          <p:cNvPicPr preferRelativeResize="0"/>
          <p:nvPr/>
        </p:nvPicPr>
        <p:blipFill rotWithShape="1">
          <a:blip r:embed="rId2">
            <a:alphaModFix/>
          </a:blip>
          <a:srcRect/>
          <a:stretch/>
        </p:blipFill>
        <p:spPr>
          <a:xfrm>
            <a:off x="11041139" y="6165653"/>
            <a:ext cx="709906" cy="368131"/>
          </a:xfrm>
          <a:prstGeom prst="rect">
            <a:avLst/>
          </a:prstGeom>
          <a:noFill/>
          <a:ln>
            <a:noFill/>
          </a:ln>
        </p:spPr>
      </p:pic>
      <p:sp>
        <p:nvSpPr>
          <p:cNvPr id="132" name="Google Shape;132;gf4fab5d12c_0_1932"/>
          <p:cNvSpPr txBox="1">
            <a:spLocks noGrp="1"/>
          </p:cNvSpPr>
          <p:nvPr>
            <p:ph type="body" idx="19"/>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s-10 numbering-white background">
  <p:cSld name="Contents-10 numbering-white background">
    <p:bg>
      <p:bgPr>
        <a:solidFill>
          <a:schemeClr val="lt1"/>
        </a:solidFill>
        <a:effectLst/>
      </p:bgPr>
    </p:bg>
    <p:spTree>
      <p:nvGrpSpPr>
        <p:cNvPr id="1" name="Shape 133"/>
        <p:cNvGrpSpPr/>
        <p:nvPr/>
      </p:nvGrpSpPr>
      <p:grpSpPr>
        <a:xfrm>
          <a:off x="0" y="0"/>
          <a:ext cx="0" cy="0"/>
          <a:chOff x="0" y="0"/>
          <a:chExt cx="0" cy="0"/>
        </a:xfrm>
      </p:grpSpPr>
      <p:pic>
        <p:nvPicPr>
          <p:cNvPr id="134" name="Google Shape;134;gf4fab5d12c_0_1954"/>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135" name="Google Shape;135;gf4fab5d12c_0_1954"/>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136" name="Google Shape;136;gf4fab5d12c_0_1954"/>
          <p:cNvPicPr preferRelativeResize="0"/>
          <p:nvPr/>
        </p:nvPicPr>
        <p:blipFill rotWithShape="1">
          <a:blip r:embed="rId3">
            <a:alphaModFix/>
          </a:blip>
          <a:srcRect/>
          <a:stretch/>
        </p:blipFill>
        <p:spPr>
          <a:xfrm>
            <a:off x="11041289" y="6170295"/>
            <a:ext cx="709906" cy="368131"/>
          </a:xfrm>
          <a:prstGeom prst="rect">
            <a:avLst/>
          </a:prstGeom>
          <a:noFill/>
          <a:ln>
            <a:noFill/>
          </a:ln>
        </p:spPr>
      </p:pic>
      <p:sp>
        <p:nvSpPr>
          <p:cNvPr id="137" name="Google Shape;137;gf4fab5d12c_0_1954"/>
          <p:cNvSpPr txBox="1">
            <a:spLocks noGrp="1"/>
          </p:cNvSpPr>
          <p:nvPr>
            <p:ph type="body" idx="2"/>
          </p:nvPr>
        </p:nvSpPr>
        <p:spPr>
          <a:xfrm>
            <a:off x="37306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38" name="Google Shape;138;gf4fab5d12c_0_1954"/>
          <p:cNvSpPr txBox="1">
            <a:spLocks noGrp="1"/>
          </p:cNvSpPr>
          <p:nvPr>
            <p:ph type="body" idx="3"/>
          </p:nvPr>
        </p:nvSpPr>
        <p:spPr>
          <a:xfrm>
            <a:off x="37306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Font typeface="Arial"/>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39" name="Google Shape;139;gf4fab5d12c_0_1954"/>
          <p:cNvSpPr txBox="1">
            <a:spLocks noGrp="1"/>
          </p:cNvSpPr>
          <p:nvPr>
            <p:ph type="body" idx="4"/>
          </p:nvPr>
        </p:nvSpPr>
        <p:spPr>
          <a:xfrm>
            <a:off x="37306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0" name="Google Shape;140;gf4fab5d12c_0_1954"/>
          <p:cNvSpPr txBox="1">
            <a:spLocks noGrp="1"/>
          </p:cNvSpPr>
          <p:nvPr>
            <p:ph type="body" idx="5"/>
          </p:nvPr>
        </p:nvSpPr>
        <p:spPr>
          <a:xfrm>
            <a:off x="267430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1" name="Google Shape;141;gf4fab5d12c_0_1954"/>
          <p:cNvSpPr txBox="1">
            <a:spLocks noGrp="1"/>
          </p:cNvSpPr>
          <p:nvPr>
            <p:ph type="body" idx="6"/>
          </p:nvPr>
        </p:nvSpPr>
        <p:spPr>
          <a:xfrm>
            <a:off x="267430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2" name="Google Shape;142;gf4fab5d12c_0_1954"/>
          <p:cNvSpPr txBox="1">
            <a:spLocks noGrp="1"/>
          </p:cNvSpPr>
          <p:nvPr>
            <p:ph type="body" idx="7"/>
          </p:nvPr>
        </p:nvSpPr>
        <p:spPr>
          <a:xfrm>
            <a:off x="267430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3" name="Google Shape;143;gf4fab5d12c_0_1954"/>
          <p:cNvSpPr txBox="1">
            <a:spLocks noGrp="1"/>
          </p:cNvSpPr>
          <p:nvPr>
            <p:ph type="body" idx="8"/>
          </p:nvPr>
        </p:nvSpPr>
        <p:spPr>
          <a:xfrm>
            <a:off x="495268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4" name="Google Shape;144;gf4fab5d12c_0_1954"/>
          <p:cNvSpPr txBox="1">
            <a:spLocks noGrp="1"/>
          </p:cNvSpPr>
          <p:nvPr>
            <p:ph type="body" idx="9"/>
          </p:nvPr>
        </p:nvSpPr>
        <p:spPr>
          <a:xfrm>
            <a:off x="495268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5" name="Google Shape;145;gf4fab5d12c_0_1954"/>
          <p:cNvSpPr txBox="1">
            <a:spLocks noGrp="1"/>
          </p:cNvSpPr>
          <p:nvPr>
            <p:ph type="body" idx="13"/>
          </p:nvPr>
        </p:nvSpPr>
        <p:spPr>
          <a:xfrm>
            <a:off x="495268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6" name="Google Shape;146;gf4fab5d12c_0_1954"/>
          <p:cNvSpPr txBox="1">
            <a:spLocks noGrp="1"/>
          </p:cNvSpPr>
          <p:nvPr>
            <p:ph type="body" idx="14"/>
          </p:nvPr>
        </p:nvSpPr>
        <p:spPr>
          <a:xfrm>
            <a:off x="725392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7" name="Google Shape;147;gf4fab5d12c_0_1954"/>
          <p:cNvSpPr txBox="1">
            <a:spLocks noGrp="1"/>
          </p:cNvSpPr>
          <p:nvPr>
            <p:ph type="body" idx="15"/>
          </p:nvPr>
        </p:nvSpPr>
        <p:spPr>
          <a:xfrm>
            <a:off x="725392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8" name="Google Shape;148;gf4fab5d12c_0_1954"/>
          <p:cNvSpPr txBox="1">
            <a:spLocks noGrp="1"/>
          </p:cNvSpPr>
          <p:nvPr>
            <p:ph type="body" idx="16"/>
          </p:nvPr>
        </p:nvSpPr>
        <p:spPr>
          <a:xfrm>
            <a:off x="725392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49" name="Google Shape;149;gf4fab5d12c_0_1954"/>
          <p:cNvSpPr txBox="1">
            <a:spLocks noGrp="1"/>
          </p:cNvSpPr>
          <p:nvPr>
            <p:ph type="body" idx="17"/>
          </p:nvPr>
        </p:nvSpPr>
        <p:spPr>
          <a:xfrm>
            <a:off x="9620884"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0" name="Google Shape;150;gf4fab5d12c_0_1954"/>
          <p:cNvSpPr txBox="1">
            <a:spLocks noGrp="1"/>
          </p:cNvSpPr>
          <p:nvPr>
            <p:ph type="body" idx="18"/>
          </p:nvPr>
        </p:nvSpPr>
        <p:spPr>
          <a:xfrm>
            <a:off x="9620884"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1" name="Google Shape;151;gf4fab5d12c_0_1954"/>
          <p:cNvSpPr txBox="1">
            <a:spLocks noGrp="1"/>
          </p:cNvSpPr>
          <p:nvPr>
            <p:ph type="body" idx="19"/>
          </p:nvPr>
        </p:nvSpPr>
        <p:spPr>
          <a:xfrm>
            <a:off x="9620884"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2" name="Google Shape;152;gf4fab5d12c_0_1954"/>
          <p:cNvSpPr txBox="1">
            <a:spLocks noGrp="1"/>
          </p:cNvSpPr>
          <p:nvPr>
            <p:ph type="body" idx="20"/>
          </p:nvPr>
        </p:nvSpPr>
        <p:spPr>
          <a:xfrm>
            <a:off x="37306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3" name="Google Shape;153;gf4fab5d12c_0_1954"/>
          <p:cNvSpPr txBox="1">
            <a:spLocks noGrp="1"/>
          </p:cNvSpPr>
          <p:nvPr>
            <p:ph type="body" idx="21"/>
          </p:nvPr>
        </p:nvSpPr>
        <p:spPr>
          <a:xfrm>
            <a:off x="37306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4" name="Google Shape;154;gf4fab5d12c_0_1954"/>
          <p:cNvSpPr txBox="1">
            <a:spLocks noGrp="1"/>
          </p:cNvSpPr>
          <p:nvPr>
            <p:ph type="body" idx="22"/>
          </p:nvPr>
        </p:nvSpPr>
        <p:spPr>
          <a:xfrm>
            <a:off x="37306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5" name="Google Shape;155;gf4fab5d12c_0_1954"/>
          <p:cNvSpPr txBox="1">
            <a:spLocks noGrp="1"/>
          </p:cNvSpPr>
          <p:nvPr>
            <p:ph type="body" idx="23"/>
          </p:nvPr>
        </p:nvSpPr>
        <p:spPr>
          <a:xfrm>
            <a:off x="267430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6" name="Google Shape;156;gf4fab5d12c_0_1954"/>
          <p:cNvSpPr txBox="1">
            <a:spLocks noGrp="1"/>
          </p:cNvSpPr>
          <p:nvPr>
            <p:ph type="body" idx="24"/>
          </p:nvPr>
        </p:nvSpPr>
        <p:spPr>
          <a:xfrm>
            <a:off x="267430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7" name="Google Shape;157;gf4fab5d12c_0_1954"/>
          <p:cNvSpPr txBox="1">
            <a:spLocks noGrp="1"/>
          </p:cNvSpPr>
          <p:nvPr>
            <p:ph type="body" idx="25"/>
          </p:nvPr>
        </p:nvSpPr>
        <p:spPr>
          <a:xfrm>
            <a:off x="267430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8" name="Google Shape;158;gf4fab5d12c_0_1954"/>
          <p:cNvSpPr txBox="1">
            <a:spLocks noGrp="1"/>
          </p:cNvSpPr>
          <p:nvPr>
            <p:ph type="body" idx="26"/>
          </p:nvPr>
        </p:nvSpPr>
        <p:spPr>
          <a:xfrm>
            <a:off x="495268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59" name="Google Shape;159;gf4fab5d12c_0_1954"/>
          <p:cNvSpPr txBox="1">
            <a:spLocks noGrp="1"/>
          </p:cNvSpPr>
          <p:nvPr>
            <p:ph type="body" idx="27"/>
          </p:nvPr>
        </p:nvSpPr>
        <p:spPr>
          <a:xfrm>
            <a:off x="495268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0" name="Google Shape;160;gf4fab5d12c_0_1954"/>
          <p:cNvSpPr txBox="1">
            <a:spLocks noGrp="1"/>
          </p:cNvSpPr>
          <p:nvPr>
            <p:ph type="body" idx="28"/>
          </p:nvPr>
        </p:nvSpPr>
        <p:spPr>
          <a:xfrm>
            <a:off x="495268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1" name="Google Shape;161;gf4fab5d12c_0_1954"/>
          <p:cNvSpPr txBox="1">
            <a:spLocks noGrp="1"/>
          </p:cNvSpPr>
          <p:nvPr>
            <p:ph type="body" idx="29"/>
          </p:nvPr>
        </p:nvSpPr>
        <p:spPr>
          <a:xfrm>
            <a:off x="725392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2" name="Google Shape;162;gf4fab5d12c_0_1954"/>
          <p:cNvSpPr txBox="1">
            <a:spLocks noGrp="1"/>
          </p:cNvSpPr>
          <p:nvPr>
            <p:ph type="body" idx="30"/>
          </p:nvPr>
        </p:nvSpPr>
        <p:spPr>
          <a:xfrm>
            <a:off x="725392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3" name="Google Shape;163;gf4fab5d12c_0_1954"/>
          <p:cNvSpPr txBox="1">
            <a:spLocks noGrp="1"/>
          </p:cNvSpPr>
          <p:nvPr>
            <p:ph type="body" idx="31"/>
          </p:nvPr>
        </p:nvSpPr>
        <p:spPr>
          <a:xfrm>
            <a:off x="725392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4" name="Google Shape;164;gf4fab5d12c_0_1954"/>
          <p:cNvSpPr txBox="1">
            <a:spLocks noGrp="1"/>
          </p:cNvSpPr>
          <p:nvPr>
            <p:ph type="body" idx="32"/>
          </p:nvPr>
        </p:nvSpPr>
        <p:spPr>
          <a:xfrm>
            <a:off x="9620884"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5" name="Google Shape;165;gf4fab5d12c_0_1954"/>
          <p:cNvSpPr txBox="1">
            <a:spLocks noGrp="1"/>
          </p:cNvSpPr>
          <p:nvPr>
            <p:ph type="body" idx="33"/>
          </p:nvPr>
        </p:nvSpPr>
        <p:spPr>
          <a:xfrm>
            <a:off x="9620884"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6" name="Google Shape;166;gf4fab5d12c_0_1954"/>
          <p:cNvSpPr txBox="1">
            <a:spLocks noGrp="1"/>
          </p:cNvSpPr>
          <p:nvPr>
            <p:ph type="body" idx="34"/>
          </p:nvPr>
        </p:nvSpPr>
        <p:spPr>
          <a:xfrm>
            <a:off x="9620884"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67" name="Google Shape;167;gf4fab5d12c_0_1954"/>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6551"/>
              </a:lnSpc>
              <a:spcBef>
                <a:spcPts val="0"/>
              </a:spcBef>
              <a:spcAft>
                <a:spcPts val="0"/>
              </a:spcAft>
              <a:buClr>
                <a:schemeClr val="dk2"/>
              </a:buClr>
              <a:buSzPts val="5900"/>
              <a:buFont typeface="Arial"/>
              <a:buNone/>
              <a:defRPr sz="59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g20f360982ad_0_436"/>
          <p:cNvSpPr txBox="1">
            <a:spLocks noGrp="1"/>
          </p:cNvSpPr>
          <p:nvPr>
            <p:ph type="ctrTitle"/>
          </p:nvPr>
        </p:nvSpPr>
        <p:spPr>
          <a:xfrm>
            <a:off x="415611" y="992767"/>
            <a:ext cx="11360700" cy="2736900"/>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21" name="Google Shape;21;g20f360982ad_0_436"/>
          <p:cNvSpPr txBox="1">
            <a:spLocks noGrp="1"/>
          </p:cNvSpPr>
          <p:nvPr>
            <p:ph type="subTitle" idx="1"/>
          </p:nvPr>
        </p:nvSpPr>
        <p:spPr>
          <a:xfrm>
            <a:off x="415600" y="3778833"/>
            <a:ext cx="11360700" cy="1056900"/>
          </a:xfrm>
          <a:prstGeom prst="rect">
            <a:avLst/>
          </a:prstGeom>
          <a:noFill/>
          <a:ln>
            <a:noFill/>
          </a:ln>
        </p:spPr>
        <p:txBody>
          <a:bodyPr spcFirstLastPara="1" wrap="square" lIns="0" tIns="0" rIns="0" bIns="0" anchor="t" anchorCtr="0">
            <a:normAutofit/>
          </a:bodyPr>
          <a:lstStyle>
            <a:lvl1pPr lvl="0" algn="ctr">
              <a:lnSpc>
                <a:spcPct val="100000"/>
              </a:lnSpc>
              <a:spcBef>
                <a:spcPts val="1100"/>
              </a:spcBef>
              <a:spcAft>
                <a:spcPts val="0"/>
              </a:spcAft>
              <a:buSzPts val="3700"/>
              <a:buNone/>
              <a:defRPr sz="3700"/>
            </a:lvl1pPr>
            <a:lvl2pPr lvl="1" algn="ctr">
              <a:lnSpc>
                <a:spcPct val="100000"/>
              </a:lnSpc>
              <a:spcBef>
                <a:spcPts val="500"/>
              </a:spcBef>
              <a:spcAft>
                <a:spcPts val="0"/>
              </a:spcAft>
              <a:buSzPts val="3700"/>
              <a:buNone/>
              <a:defRPr sz="3700"/>
            </a:lvl2pPr>
            <a:lvl3pPr lvl="2" algn="ctr">
              <a:lnSpc>
                <a:spcPct val="100000"/>
              </a:lnSpc>
              <a:spcBef>
                <a:spcPts val="500"/>
              </a:spcBef>
              <a:spcAft>
                <a:spcPts val="0"/>
              </a:spcAft>
              <a:buSzPts val="3700"/>
              <a:buNone/>
              <a:defRPr sz="3700"/>
            </a:lvl3pPr>
            <a:lvl4pPr lvl="3" algn="ctr">
              <a:lnSpc>
                <a:spcPct val="100000"/>
              </a:lnSpc>
              <a:spcBef>
                <a:spcPts val="500"/>
              </a:spcBef>
              <a:spcAft>
                <a:spcPts val="0"/>
              </a:spcAft>
              <a:buSzPts val="3700"/>
              <a:buNone/>
              <a:defRPr sz="3700"/>
            </a:lvl4pPr>
            <a:lvl5pPr lvl="4" algn="ctr">
              <a:lnSpc>
                <a:spcPct val="100000"/>
              </a:lnSpc>
              <a:spcBef>
                <a:spcPts val="5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a:endParaRPr/>
          </a:p>
        </p:txBody>
      </p:sp>
      <p:sp>
        <p:nvSpPr>
          <p:cNvPr id="22" name="Google Shape;22;g20f360982ad_0_43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ntents-10 numbering-white purple">
  <p:cSld name="Contents-10 numbering-white purple">
    <p:bg>
      <p:bgPr>
        <a:solidFill>
          <a:schemeClr val="dk2"/>
        </a:solidFill>
        <a:effectLst/>
      </p:bgPr>
    </p:bg>
    <p:spTree>
      <p:nvGrpSpPr>
        <p:cNvPr id="1" name="Shape 168"/>
        <p:cNvGrpSpPr/>
        <p:nvPr/>
      </p:nvGrpSpPr>
      <p:grpSpPr>
        <a:xfrm>
          <a:off x="0" y="0"/>
          <a:ext cx="0" cy="0"/>
          <a:chOff x="0" y="0"/>
          <a:chExt cx="0" cy="0"/>
        </a:xfrm>
      </p:grpSpPr>
      <p:sp>
        <p:nvSpPr>
          <p:cNvPr id="169" name="Google Shape;169;gf4fab5d12c_0_1989"/>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0" name="Google Shape;170;gf4fab5d12c_0_1989"/>
          <p:cNvSpPr txBox="1">
            <a:spLocks noGrp="1"/>
          </p:cNvSpPr>
          <p:nvPr>
            <p:ph type="body" idx="2"/>
          </p:nvPr>
        </p:nvSpPr>
        <p:spPr>
          <a:xfrm>
            <a:off x="37306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1" name="Google Shape;171;gf4fab5d12c_0_1989"/>
          <p:cNvSpPr txBox="1">
            <a:spLocks noGrp="1"/>
          </p:cNvSpPr>
          <p:nvPr>
            <p:ph type="body" idx="3"/>
          </p:nvPr>
        </p:nvSpPr>
        <p:spPr>
          <a:xfrm>
            <a:off x="37306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Font typeface="Arial"/>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2" name="Google Shape;172;gf4fab5d12c_0_1989"/>
          <p:cNvSpPr txBox="1">
            <a:spLocks noGrp="1"/>
          </p:cNvSpPr>
          <p:nvPr>
            <p:ph type="body" idx="4"/>
          </p:nvPr>
        </p:nvSpPr>
        <p:spPr>
          <a:xfrm>
            <a:off x="37306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3" name="Google Shape;173;gf4fab5d12c_0_1989"/>
          <p:cNvSpPr txBox="1">
            <a:spLocks noGrp="1"/>
          </p:cNvSpPr>
          <p:nvPr>
            <p:ph type="body" idx="5"/>
          </p:nvPr>
        </p:nvSpPr>
        <p:spPr>
          <a:xfrm>
            <a:off x="267430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4" name="Google Shape;174;gf4fab5d12c_0_1989"/>
          <p:cNvSpPr txBox="1">
            <a:spLocks noGrp="1"/>
          </p:cNvSpPr>
          <p:nvPr>
            <p:ph type="body" idx="6"/>
          </p:nvPr>
        </p:nvSpPr>
        <p:spPr>
          <a:xfrm>
            <a:off x="267430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5" name="Google Shape;175;gf4fab5d12c_0_1989"/>
          <p:cNvSpPr txBox="1">
            <a:spLocks noGrp="1"/>
          </p:cNvSpPr>
          <p:nvPr>
            <p:ph type="body" idx="7"/>
          </p:nvPr>
        </p:nvSpPr>
        <p:spPr>
          <a:xfrm>
            <a:off x="267430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6" name="Google Shape;176;gf4fab5d12c_0_1989"/>
          <p:cNvSpPr txBox="1">
            <a:spLocks noGrp="1"/>
          </p:cNvSpPr>
          <p:nvPr>
            <p:ph type="body" idx="8"/>
          </p:nvPr>
        </p:nvSpPr>
        <p:spPr>
          <a:xfrm>
            <a:off x="495268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7" name="Google Shape;177;gf4fab5d12c_0_1989"/>
          <p:cNvSpPr txBox="1">
            <a:spLocks noGrp="1"/>
          </p:cNvSpPr>
          <p:nvPr>
            <p:ph type="body" idx="9"/>
          </p:nvPr>
        </p:nvSpPr>
        <p:spPr>
          <a:xfrm>
            <a:off x="495268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8" name="Google Shape;178;gf4fab5d12c_0_1989"/>
          <p:cNvSpPr txBox="1">
            <a:spLocks noGrp="1"/>
          </p:cNvSpPr>
          <p:nvPr>
            <p:ph type="body" idx="13"/>
          </p:nvPr>
        </p:nvSpPr>
        <p:spPr>
          <a:xfrm>
            <a:off x="495268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79" name="Google Shape;179;gf4fab5d12c_0_1989"/>
          <p:cNvSpPr txBox="1">
            <a:spLocks noGrp="1"/>
          </p:cNvSpPr>
          <p:nvPr>
            <p:ph type="body" idx="14"/>
          </p:nvPr>
        </p:nvSpPr>
        <p:spPr>
          <a:xfrm>
            <a:off x="7253922"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0" name="Google Shape;180;gf4fab5d12c_0_1989"/>
          <p:cNvSpPr txBox="1">
            <a:spLocks noGrp="1"/>
          </p:cNvSpPr>
          <p:nvPr>
            <p:ph type="body" idx="15"/>
          </p:nvPr>
        </p:nvSpPr>
        <p:spPr>
          <a:xfrm>
            <a:off x="7253922"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1" name="Google Shape;181;gf4fab5d12c_0_1989"/>
          <p:cNvSpPr txBox="1">
            <a:spLocks noGrp="1"/>
          </p:cNvSpPr>
          <p:nvPr>
            <p:ph type="body" idx="16"/>
          </p:nvPr>
        </p:nvSpPr>
        <p:spPr>
          <a:xfrm>
            <a:off x="7253922"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2" name="Google Shape;182;gf4fab5d12c_0_1989"/>
          <p:cNvSpPr txBox="1">
            <a:spLocks noGrp="1"/>
          </p:cNvSpPr>
          <p:nvPr>
            <p:ph type="body" idx="17"/>
          </p:nvPr>
        </p:nvSpPr>
        <p:spPr>
          <a:xfrm>
            <a:off x="9620884" y="1841500"/>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3" name="Google Shape;183;gf4fab5d12c_0_1989"/>
          <p:cNvSpPr txBox="1">
            <a:spLocks noGrp="1"/>
          </p:cNvSpPr>
          <p:nvPr>
            <p:ph type="body" idx="18"/>
          </p:nvPr>
        </p:nvSpPr>
        <p:spPr>
          <a:xfrm>
            <a:off x="9620884" y="2538414"/>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4" name="Google Shape;184;gf4fab5d12c_0_1989"/>
          <p:cNvSpPr txBox="1">
            <a:spLocks noGrp="1"/>
          </p:cNvSpPr>
          <p:nvPr>
            <p:ph type="body" idx="19"/>
          </p:nvPr>
        </p:nvSpPr>
        <p:spPr>
          <a:xfrm>
            <a:off x="9620884" y="2795583"/>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5" name="Google Shape;185;gf4fab5d12c_0_1989"/>
          <p:cNvSpPr txBox="1">
            <a:spLocks noGrp="1"/>
          </p:cNvSpPr>
          <p:nvPr>
            <p:ph type="body" idx="20"/>
          </p:nvPr>
        </p:nvSpPr>
        <p:spPr>
          <a:xfrm>
            <a:off x="37306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6" name="Google Shape;186;gf4fab5d12c_0_1989"/>
          <p:cNvSpPr txBox="1">
            <a:spLocks noGrp="1"/>
          </p:cNvSpPr>
          <p:nvPr>
            <p:ph type="body" idx="21"/>
          </p:nvPr>
        </p:nvSpPr>
        <p:spPr>
          <a:xfrm>
            <a:off x="37306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7" name="Google Shape;187;gf4fab5d12c_0_1989"/>
          <p:cNvSpPr txBox="1">
            <a:spLocks noGrp="1"/>
          </p:cNvSpPr>
          <p:nvPr>
            <p:ph type="body" idx="22"/>
          </p:nvPr>
        </p:nvSpPr>
        <p:spPr>
          <a:xfrm>
            <a:off x="37306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8" name="Google Shape;188;gf4fab5d12c_0_1989"/>
          <p:cNvSpPr txBox="1">
            <a:spLocks noGrp="1"/>
          </p:cNvSpPr>
          <p:nvPr>
            <p:ph type="body" idx="23"/>
          </p:nvPr>
        </p:nvSpPr>
        <p:spPr>
          <a:xfrm>
            <a:off x="267430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89" name="Google Shape;189;gf4fab5d12c_0_1989"/>
          <p:cNvSpPr txBox="1">
            <a:spLocks noGrp="1"/>
          </p:cNvSpPr>
          <p:nvPr>
            <p:ph type="body" idx="24"/>
          </p:nvPr>
        </p:nvSpPr>
        <p:spPr>
          <a:xfrm>
            <a:off x="267430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0" name="Google Shape;190;gf4fab5d12c_0_1989"/>
          <p:cNvSpPr txBox="1">
            <a:spLocks noGrp="1"/>
          </p:cNvSpPr>
          <p:nvPr>
            <p:ph type="body" idx="25"/>
          </p:nvPr>
        </p:nvSpPr>
        <p:spPr>
          <a:xfrm>
            <a:off x="267430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1" name="Google Shape;191;gf4fab5d12c_0_1989"/>
          <p:cNvSpPr txBox="1">
            <a:spLocks noGrp="1"/>
          </p:cNvSpPr>
          <p:nvPr>
            <p:ph type="body" idx="26"/>
          </p:nvPr>
        </p:nvSpPr>
        <p:spPr>
          <a:xfrm>
            <a:off x="495268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2" name="Google Shape;192;gf4fab5d12c_0_1989"/>
          <p:cNvSpPr txBox="1">
            <a:spLocks noGrp="1"/>
          </p:cNvSpPr>
          <p:nvPr>
            <p:ph type="body" idx="27"/>
          </p:nvPr>
        </p:nvSpPr>
        <p:spPr>
          <a:xfrm>
            <a:off x="495268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3" name="Google Shape;193;gf4fab5d12c_0_1989"/>
          <p:cNvSpPr txBox="1">
            <a:spLocks noGrp="1"/>
          </p:cNvSpPr>
          <p:nvPr>
            <p:ph type="body" idx="28"/>
          </p:nvPr>
        </p:nvSpPr>
        <p:spPr>
          <a:xfrm>
            <a:off x="495268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4" name="Google Shape;194;gf4fab5d12c_0_1989"/>
          <p:cNvSpPr txBox="1">
            <a:spLocks noGrp="1"/>
          </p:cNvSpPr>
          <p:nvPr>
            <p:ph type="body" idx="29"/>
          </p:nvPr>
        </p:nvSpPr>
        <p:spPr>
          <a:xfrm>
            <a:off x="7253922"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5" name="Google Shape;195;gf4fab5d12c_0_1989"/>
          <p:cNvSpPr txBox="1">
            <a:spLocks noGrp="1"/>
          </p:cNvSpPr>
          <p:nvPr>
            <p:ph type="body" idx="30"/>
          </p:nvPr>
        </p:nvSpPr>
        <p:spPr>
          <a:xfrm>
            <a:off x="7253922"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6" name="Google Shape;196;gf4fab5d12c_0_1989"/>
          <p:cNvSpPr txBox="1">
            <a:spLocks noGrp="1"/>
          </p:cNvSpPr>
          <p:nvPr>
            <p:ph type="body" idx="31"/>
          </p:nvPr>
        </p:nvSpPr>
        <p:spPr>
          <a:xfrm>
            <a:off x="7253922"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7" name="Google Shape;197;gf4fab5d12c_0_1989"/>
          <p:cNvSpPr txBox="1">
            <a:spLocks noGrp="1"/>
          </p:cNvSpPr>
          <p:nvPr>
            <p:ph type="body" idx="32"/>
          </p:nvPr>
        </p:nvSpPr>
        <p:spPr>
          <a:xfrm>
            <a:off x="9620884" y="4026841"/>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lt1"/>
              </a:buClr>
              <a:buSzPts val="4800"/>
              <a:buNone/>
              <a:defRPr sz="4800">
                <a:solidFill>
                  <a:schemeClr val="lt1"/>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8" name="Google Shape;198;gf4fab5d12c_0_1989"/>
          <p:cNvSpPr txBox="1">
            <a:spLocks noGrp="1"/>
          </p:cNvSpPr>
          <p:nvPr>
            <p:ph type="body" idx="33"/>
          </p:nvPr>
        </p:nvSpPr>
        <p:spPr>
          <a:xfrm>
            <a:off x="9620884" y="4723755"/>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1">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199" name="Google Shape;199;gf4fab5d12c_0_1989"/>
          <p:cNvSpPr txBox="1">
            <a:spLocks noGrp="1"/>
          </p:cNvSpPr>
          <p:nvPr>
            <p:ph type="body" idx="34"/>
          </p:nvPr>
        </p:nvSpPr>
        <p:spPr>
          <a:xfrm>
            <a:off x="9620884" y="4980924"/>
            <a:ext cx="1993500" cy="972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1"/>
              </a:buClr>
              <a:buSzPts val="1100"/>
              <a:buNone/>
              <a:defRPr sz="1100" b="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0" name="Google Shape;200;gf4fab5d12c_0_1989"/>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6551"/>
              </a:lnSpc>
              <a:spcBef>
                <a:spcPts val="0"/>
              </a:spcBef>
              <a:spcAft>
                <a:spcPts val="0"/>
              </a:spcAft>
              <a:buClr>
                <a:schemeClr val="lt1"/>
              </a:buClr>
              <a:buSzPts val="5900"/>
              <a:buFont typeface="Arial"/>
              <a:buNone/>
              <a:defRPr sz="59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201" name="Google Shape;201;gf4fab5d12c_0_1989"/>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ontents-3 numbering-white background">
  <p:cSld name="Contents-3 numbering-white background">
    <p:bg>
      <p:bgPr>
        <a:solidFill>
          <a:schemeClr val="lt1"/>
        </a:solidFill>
        <a:effectLst/>
      </p:bgPr>
    </p:bg>
    <p:spTree>
      <p:nvGrpSpPr>
        <p:cNvPr id="1" name="Shape 202"/>
        <p:cNvGrpSpPr/>
        <p:nvPr/>
      </p:nvGrpSpPr>
      <p:grpSpPr>
        <a:xfrm>
          <a:off x="0" y="0"/>
          <a:ext cx="0" cy="0"/>
          <a:chOff x="0" y="0"/>
          <a:chExt cx="0" cy="0"/>
        </a:xfrm>
      </p:grpSpPr>
      <p:pic>
        <p:nvPicPr>
          <p:cNvPr id="203" name="Google Shape;203;gf4fab5d12c_0_2023"/>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04" name="Google Shape;204;gf4fab5d12c_0_2023"/>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05" name="Google Shape;205;gf4fab5d12c_0_2023"/>
          <p:cNvPicPr preferRelativeResize="0"/>
          <p:nvPr/>
        </p:nvPicPr>
        <p:blipFill rotWithShape="1">
          <a:blip r:embed="rId3">
            <a:alphaModFix/>
          </a:blip>
          <a:srcRect/>
          <a:stretch/>
        </p:blipFill>
        <p:spPr>
          <a:xfrm>
            <a:off x="11041289" y="6170295"/>
            <a:ext cx="709906" cy="368131"/>
          </a:xfrm>
          <a:prstGeom prst="rect">
            <a:avLst/>
          </a:prstGeom>
          <a:noFill/>
          <a:ln>
            <a:noFill/>
          </a:ln>
        </p:spPr>
      </p:pic>
      <p:sp>
        <p:nvSpPr>
          <p:cNvPr id="206" name="Google Shape;206;gf4fab5d12c_0_2023"/>
          <p:cNvSpPr txBox="1">
            <a:spLocks noGrp="1"/>
          </p:cNvSpPr>
          <p:nvPr>
            <p:ph type="body" idx="2"/>
          </p:nvPr>
        </p:nvSpPr>
        <p:spPr>
          <a:xfrm>
            <a:off x="373062" y="2423432"/>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7" name="Google Shape;207;gf4fab5d12c_0_2023"/>
          <p:cNvSpPr txBox="1">
            <a:spLocks noGrp="1"/>
          </p:cNvSpPr>
          <p:nvPr>
            <p:ph type="body" idx="3"/>
          </p:nvPr>
        </p:nvSpPr>
        <p:spPr>
          <a:xfrm>
            <a:off x="373062" y="3120346"/>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Font typeface="Arial"/>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8" name="Google Shape;208;gf4fab5d12c_0_2023"/>
          <p:cNvSpPr txBox="1">
            <a:spLocks noGrp="1"/>
          </p:cNvSpPr>
          <p:nvPr>
            <p:ph type="body" idx="4"/>
          </p:nvPr>
        </p:nvSpPr>
        <p:spPr>
          <a:xfrm>
            <a:off x="373062" y="3377515"/>
            <a:ext cx="3106800" cy="15435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09" name="Google Shape;209;gf4fab5d12c_0_2023"/>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6551"/>
              </a:lnSpc>
              <a:spcBef>
                <a:spcPts val="0"/>
              </a:spcBef>
              <a:spcAft>
                <a:spcPts val="0"/>
              </a:spcAft>
              <a:buClr>
                <a:schemeClr val="dk2"/>
              </a:buClr>
              <a:buSzPts val="5900"/>
              <a:buFont typeface="Arial"/>
              <a:buNone/>
              <a:defRPr sz="59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10" name="Google Shape;210;gf4fab5d12c_0_2023"/>
          <p:cNvSpPr txBox="1">
            <a:spLocks noGrp="1"/>
          </p:cNvSpPr>
          <p:nvPr>
            <p:ph type="body" idx="5"/>
          </p:nvPr>
        </p:nvSpPr>
        <p:spPr>
          <a:xfrm>
            <a:off x="4293252" y="2423432"/>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1" name="Google Shape;211;gf4fab5d12c_0_2023"/>
          <p:cNvSpPr txBox="1">
            <a:spLocks noGrp="1"/>
          </p:cNvSpPr>
          <p:nvPr>
            <p:ph type="body" idx="6"/>
          </p:nvPr>
        </p:nvSpPr>
        <p:spPr>
          <a:xfrm>
            <a:off x="4293252" y="3120346"/>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Font typeface="Arial"/>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2" name="Google Shape;212;gf4fab5d12c_0_2023"/>
          <p:cNvSpPr txBox="1">
            <a:spLocks noGrp="1"/>
          </p:cNvSpPr>
          <p:nvPr>
            <p:ph type="body" idx="7"/>
          </p:nvPr>
        </p:nvSpPr>
        <p:spPr>
          <a:xfrm>
            <a:off x="4293252" y="3377515"/>
            <a:ext cx="3106800" cy="15435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3" name="Google Shape;213;gf4fab5d12c_0_2023"/>
          <p:cNvSpPr txBox="1">
            <a:spLocks noGrp="1"/>
          </p:cNvSpPr>
          <p:nvPr>
            <p:ph type="body" idx="8"/>
          </p:nvPr>
        </p:nvSpPr>
        <p:spPr>
          <a:xfrm>
            <a:off x="8213442" y="2423432"/>
            <a:ext cx="965100" cy="639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chemeClr val="dk2"/>
              </a:buClr>
              <a:buSzPts val="4800"/>
              <a:buNone/>
              <a:defRPr sz="4800">
                <a:solidFill>
                  <a:schemeClr val="dk2"/>
                </a:solidFill>
              </a:defRPr>
            </a:lvl1pPr>
            <a:lvl2pPr marL="914400" lvl="1" indent="-228600" algn="l">
              <a:lnSpc>
                <a:spcPct val="100000"/>
              </a:lnSpc>
              <a:spcBef>
                <a:spcPts val="500"/>
              </a:spcBef>
              <a:spcAft>
                <a:spcPts val="0"/>
              </a:spcAft>
              <a:buClr>
                <a:schemeClr val="dk1"/>
              </a:buClr>
              <a:buSzPts val="2400"/>
              <a:buNone/>
              <a:defRPr/>
            </a:lvl2pPr>
            <a:lvl3pPr marL="1371600" lvl="2" indent="-228600" algn="l">
              <a:lnSpc>
                <a:spcPct val="100000"/>
              </a:lnSpc>
              <a:spcBef>
                <a:spcPts val="500"/>
              </a:spcBef>
              <a:spcAft>
                <a:spcPts val="0"/>
              </a:spcAft>
              <a:buClr>
                <a:schemeClr val="dk1"/>
              </a:buClr>
              <a:buSzPts val="2000"/>
              <a:buNone/>
              <a:defRPr/>
            </a:lvl3pPr>
            <a:lvl4pPr marL="1828800" lvl="3" indent="-228600" algn="l">
              <a:lnSpc>
                <a:spcPct val="100000"/>
              </a:lnSpc>
              <a:spcBef>
                <a:spcPts val="500"/>
              </a:spcBef>
              <a:spcAft>
                <a:spcPts val="0"/>
              </a:spcAft>
              <a:buClr>
                <a:schemeClr val="dk1"/>
              </a:buClr>
              <a:buSzPts val="1900"/>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4" name="Google Shape;214;gf4fab5d12c_0_2023"/>
          <p:cNvSpPr txBox="1">
            <a:spLocks noGrp="1"/>
          </p:cNvSpPr>
          <p:nvPr>
            <p:ph type="body" idx="9"/>
          </p:nvPr>
        </p:nvSpPr>
        <p:spPr>
          <a:xfrm>
            <a:off x="8213442" y="3120346"/>
            <a:ext cx="1993500" cy="21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Font typeface="Arial"/>
              <a:buNone/>
              <a:defRPr sz="1100" b="1"/>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5" name="Google Shape;215;gf4fab5d12c_0_2023"/>
          <p:cNvSpPr txBox="1">
            <a:spLocks noGrp="1"/>
          </p:cNvSpPr>
          <p:nvPr>
            <p:ph type="body" idx="13"/>
          </p:nvPr>
        </p:nvSpPr>
        <p:spPr>
          <a:xfrm>
            <a:off x="8213442" y="3377515"/>
            <a:ext cx="3106800" cy="15435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100"/>
              <a:buNone/>
              <a:defRPr sz="1100" b="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ontents-tilte white - 58px">
  <p:cSld name="Contents-tilte white - 58px">
    <p:bg>
      <p:bgPr>
        <a:solidFill>
          <a:schemeClr val="lt1"/>
        </a:solidFill>
        <a:effectLst/>
      </p:bgPr>
    </p:bg>
    <p:spTree>
      <p:nvGrpSpPr>
        <p:cNvPr id="1" name="Shape 216"/>
        <p:cNvGrpSpPr/>
        <p:nvPr/>
      </p:nvGrpSpPr>
      <p:grpSpPr>
        <a:xfrm>
          <a:off x="0" y="0"/>
          <a:ext cx="0" cy="0"/>
          <a:chOff x="0" y="0"/>
          <a:chExt cx="0" cy="0"/>
        </a:xfrm>
      </p:grpSpPr>
      <p:sp>
        <p:nvSpPr>
          <p:cNvPr id="217" name="Google Shape;217;gf4fab5d12c_0_2037"/>
          <p:cNvSpPr>
            <a:spLocks noGrp="1"/>
          </p:cNvSpPr>
          <p:nvPr>
            <p:ph type="pic" idx="2"/>
          </p:nvPr>
        </p:nvSpPr>
        <p:spPr>
          <a:xfrm>
            <a:off x="0" y="0"/>
            <a:ext cx="12192000" cy="6858000"/>
          </a:xfrm>
          <a:prstGeom prst="rect">
            <a:avLst/>
          </a:prstGeom>
          <a:noFill/>
          <a:ln>
            <a:noFill/>
          </a:ln>
        </p:spPr>
      </p:sp>
      <p:sp>
        <p:nvSpPr>
          <p:cNvPr id="218" name="Google Shape;218;gf4fab5d12c_0_2037"/>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19" name="Google Shape;219;gf4fab5d12c_0_2037"/>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6551"/>
              </a:lnSpc>
              <a:spcBef>
                <a:spcPts val="0"/>
              </a:spcBef>
              <a:spcAft>
                <a:spcPts val="0"/>
              </a:spcAft>
              <a:buClr>
                <a:schemeClr val="lt1"/>
              </a:buClr>
              <a:buSzPts val="5900"/>
              <a:buFont typeface="Arial"/>
              <a:buNone/>
              <a:defRPr sz="59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Contents-tilte white - 58px-purple background">
  <p:cSld name="Contents-tilte white - 58px-purple background">
    <p:bg>
      <p:bgPr>
        <a:solidFill>
          <a:schemeClr val="dk2"/>
        </a:solidFill>
        <a:effectLst/>
      </p:bgPr>
    </p:bg>
    <p:spTree>
      <p:nvGrpSpPr>
        <p:cNvPr id="1" name="Shape 220"/>
        <p:cNvGrpSpPr/>
        <p:nvPr/>
      </p:nvGrpSpPr>
      <p:grpSpPr>
        <a:xfrm>
          <a:off x="0" y="0"/>
          <a:ext cx="0" cy="0"/>
          <a:chOff x="0" y="0"/>
          <a:chExt cx="0" cy="0"/>
        </a:xfrm>
      </p:grpSpPr>
      <p:sp>
        <p:nvSpPr>
          <p:cNvPr id="221" name="Google Shape;221;gf4fab5d12c_0_2041"/>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22" name="Google Shape;222;gf4fab5d12c_0_2041"/>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23" name="Google Shape;223;gf4fab5d12c_0_2041"/>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3103"/>
              </a:lnSpc>
              <a:spcBef>
                <a:spcPts val="0"/>
              </a:spcBef>
              <a:spcAft>
                <a:spcPts val="0"/>
              </a:spcAft>
              <a:buClr>
                <a:schemeClr val="lt1"/>
              </a:buClr>
              <a:buSzPts val="5900"/>
              <a:buFont typeface="Arial"/>
              <a:buNone/>
              <a:defRPr sz="59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224"/>
        <p:cNvGrpSpPr/>
        <p:nvPr/>
      </p:nvGrpSpPr>
      <p:grpSpPr>
        <a:xfrm>
          <a:off x="0" y="0"/>
          <a:ext cx="0" cy="0"/>
          <a:chOff x="0" y="0"/>
          <a:chExt cx="0" cy="0"/>
        </a:xfrm>
      </p:grpSpPr>
      <p:sp>
        <p:nvSpPr>
          <p:cNvPr id="225" name="Google Shape;225;gf4fab5d12c_0_2045"/>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26" name="Google Shape;226;gf4fab5d12c_0_2045"/>
          <p:cNvSpPr txBox="1">
            <a:spLocks noGrp="1"/>
          </p:cNvSpPr>
          <p:nvPr>
            <p:ph type="body" idx="1"/>
          </p:nvPr>
        </p:nvSpPr>
        <p:spPr>
          <a:xfrm>
            <a:off x="3787140" y="374649"/>
            <a:ext cx="2910300" cy="5187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7" name="Google Shape;227;gf4fab5d12c_0_2045"/>
          <p:cNvSpPr txBox="1">
            <a:spLocks noGrp="1"/>
          </p:cNvSpPr>
          <p:nvPr>
            <p:ph type="body" idx="2"/>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28" name="Google Shape;228;gf4fab5d12c_0_2045"/>
          <p:cNvSpPr>
            <a:spLocks noGrp="1"/>
          </p:cNvSpPr>
          <p:nvPr>
            <p:ph type="pic" idx="3"/>
          </p:nvPr>
        </p:nvSpPr>
        <p:spPr>
          <a:xfrm>
            <a:off x="2590800" y="2680077"/>
            <a:ext cx="1008000" cy="1008000"/>
          </a:xfrm>
          <a:prstGeom prst="rect">
            <a:avLst/>
          </a:prstGeom>
          <a:noFill/>
          <a:ln>
            <a:noFill/>
          </a:ln>
        </p:spPr>
      </p:sp>
      <p:sp>
        <p:nvSpPr>
          <p:cNvPr id="229" name="Google Shape;229;gf4fab5d12c_0_2045"/>
          <p:cNvSpPr txBox="1"/>
          <p:nvPr/>
        </p:nvSpPr>
        <p:spPr>
          <a:xfrm>
            <a:off x="4393542" y="2891690"/>
            <a:ext cx="425100" cy="5850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pt-PT" sz="3200" b="1" i="0" u="none" strike="noStrike" cap="none">
                <a:solidFill>
                  <a:schemeClr val="dk2"/>
                </a:solidFill>
                <a:latin typeface="Arial"/>
                <a:ea typeface="Arial"/>
                <a:cs typeface="Arial"/>
                <a:sym typeface="Arial"/>
              </a:rPr>
              <a:t>+</a:t>
            </a:r>
            <a:endParaRPr sz="1500" b="0" i="0" u="none" strike="noStrike" cap="none">
              <a:solidFill>
                <a:srgbClr val="000000"/>
              </a:solidFill>
              <a:latin typeface="Arial"/>
              <a:ea typeface="Arial"/>
              <a:cs typeface="Arial"/>
              <a:sym typeface="Arial"/>
            </a:endParaRPr>
          </a:p>
        </p:txBody>
      </p:sp>
      <p:sp>
        <p:nvSpPr>
          <p:cNvPr id="230" name="Google Shape;230;gf4fab5d12c_0_2045"/>
          <p:cNvSpPr>
            <a:spLocks noGrp="1"/>
          </p:cNvSpPr>
          <p:nvPr>
            <p:ph type="pic" idx="4"/>
          </p:nvPr>
        </p:nvSpPr>
        <p:spPr>
          <a:xfrm>
            <a:off x="5613400" y="2680077"/>
            <a:ext cx="1008000" cy="1008000"/>
          </a:xfrm>
          <a:prstGeom prst="rect">
            <a:avLst/>
          </a:prstGeom>
          <a:noFill/>
          <a:ln>
            <a:noFill/>
          </a:ln>
        </p:spPr>
      </p:sp>
      <p:sp>
        <p:nvSpPr>
          <p:cNvPr id="231" name="Google Shape;231;gf4fab5d12c_0_2045"/>
          <p:cNvSpPr txBox="1"/>
          <p:nvPr/>
        </p:nvSpPr>
        <p:spPr>
          <a:xfrm>
            <a:off x="7416142" y="2891690"/>
            <a:ext cx="425100" cy="5850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pt-PT" sz="3200" b="1" i="0" u="none" strike="noStrike" cap="none">
                <a:solidFill>
                  <a:schemeClr val="dk2"/>
                </a:solidFill>
                <a:latin typeface="Arial"/>
                <a:ea typeface="Arial"/>
                <a:cs typeface="Arial"/>
                <a:sym typeface="Arial"/>
              </a:rPr>
              <a:t>+</a:t>
            </a:r>
            <a:endParaRPr sz="1500" b="0" i="0" u="none" strike="noStrike" cap="none">
              <a:solidFill>
                <a:srgbClr val="000000"/>
              </a:solidFill>
              <a:latin typeface="Arial"/>
              <a:ea typeface="Arial"/>
              <a:cs typeface="Arial"/>
              <a:sym typeface="Arial"/>
            </a:endParaRPr>
          </a:p>
        </p:txBody>
      </p:sp>
      <p:sp>
        <p:nvSpPr>
          <p:cNvPr id="232" name="Google Shape;232;gf4fab5d12c_0_2045"/>
          <p:cNvSpPr>
            <a:spLocks noGrp="1"/>
          </p:cNvSpPr>
          <p:nvPr>
            <p:ph type="pic" idx="5"/>
          </p:nvPr>
        </p:nvSpPr>
        <p:spPr>
          <a:xfrm>
            <a:off x="8636000" y="2680077"/>
            <a:ext cx="1008000" cy="1008000"/>
          </a:xfrm>
          <a:prstGeom prst="rect">
            <a:avLst/>
          </a:prstGeom>
          <a:noFill/>
          <a:ln>
            <a:noFill/>
          </a:ln>
        </p:spPr>
      </p:sp>
      <p:sp>
        <p:nvSpPr>
          <p:cNvPr id="233" name="Google Shape;233;gf4fab5d12c_0_2045"/>
          <p:cNvSpPr txBox="1">
            <a:spLocks noGrp="1"/>
          </p:cNvSpPr>
          <p:nvPr>
            <p:ph type="body" idx="6"/>
          </p:nvPr>
        </p:nvSpPr>
        <p:spPr>
          <a:xfrm>
            <a:off x="2357527" y="4347582"/>
            <a:ext cx="1773900" cy="57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600"/>
              <a:buNone/>
              <a:defRPr sz="16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34" name="Google Shape;234;gf4fab5d12c_0_2045"/>
          <p:cNvSpPr txBox="1">
            <a:spLocks noGrp="1"/>
          </p:cNvSpPr>
          <p:nvPr>
            <p:ph type="body" idx="7"/>
          </p:nvPr>
        </p:nvSpPr>
        <p:spPr>
          <a:xfrm>
            <a:off x="5359807" y="4347582"/>
            <a:ext cx="1773900" cy="57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600"/>
              <a:buNone/>
              <a:defRPr sz="16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35" name="Google Shape;235;gf4fab5d12c_0_2045"/>
          <p:cNvSpPr txBox="1">
            <a:spLocks noGrp="1"/>
          </p:cNvSpPr>
          <p:nvPr>
            <p:ph type="body" idx="8"/>
          </p:nvPr>
        </p:nvSpPr>
        <p:spPr>
          <a:xfrm>
            <a:off x="8362087" y="4347582"/>
            <a:ext cx="1773900" cy="5760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600"/>
              <a:buNone/>
              <a:defRPr sz="16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36" name="Google Shape;236;gf4fab5d12c_0_2045"/>
          <p:cNvSpPr txBox="1">
            <a:spLocks noGrp="1"/>
          </p:cNvSpPr>
          <p:nvPr>
            <p:ph type="body" idx="9"/>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37" name="Google Shape;237;gf4fab5d12c_0_2045"/>
          <p:cNvPicPr preferRelativeResize="0"/>
          <p:nvPr/>
        </p:nvPicPr>
        <p:blipFill rotWithShape="1">
          <a:blip r:embed="rId2">
            <a:alphaModFix/>
          </a:blip>
          <a:srcRect/>
          <a:stretch/>
        </p:blipFill>
        <p:spPr>
          <a:xfrm>
            <a:off x="11041139" y="6165653"/>
            <a:ext cx="709906" cy="36813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 picture">
  <p:cSld name="Title + picture">
    <p:bg>
      <p:bgPr>
        <a:solidFill>
          <a:schemeClr val="lt1"/>
        </a:solidFill>
        <a:effectLst/>
      </p:bgPr>
    </p:bg>
    <p:spTree>
      <p:nvGrpSpPr>
        <p:cNvPr id="1" name="Shape 238"/>
        <p:cNvGrpSpPr/>
        <p:nvPr/>
      </p:nvGrpSpPr>
      <p:grpSpPr>
        <a:xfrm>
          <a:off x="0" y="0"/>
          <a:ext cx="0" cy="0"/>
          <a:chOff x="0" y="0"/>
          <a:chExt cx="0" cy="0"/>
        </a:xfrm>
      </p:grpSpPr>
      <p:sp>
        <p:nvSpPr>
          <p:cNvPr id="239" name="Google Shape;239;gf4fab5d12c_0_2059"/>
          <p:cNvSpPr>
            <a:spLocks noGrp="1"/>
          </p:cNvSpPr>
          <p:nvPr>
            <p:ph type="pic" idx="2"/>
          </p:nvPr>
        </p:nvSpPr>
        <p:spPr>
          <a:xfrm>
            <a:off x="0" y="2119086"/>
            <a:ext cx="12192000" cy="3976800"/>
          </a:xfrm>
          <a:prstGeom prst="rect">
            <a:avLst/>
          </a:prstGeom>
          <a:noFill/>
          <a:ln>
            <a:noFill/>
          </a:ln>
        </p:spPr>
      </p:sp>
      <p:sp>
        <p:nvSpPr>
          <p:cNvPr id="240" name="Google Shape;240;gf4fab5d12c_0_2059"/>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1"/>
              </a:buClr>
              <a:buSzPts val="800"/>
              <a:buNone/>
              <a:defRPr sz="800" b="0">
                <a:solidFill>
                  <a:schemeClr val="dk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41" name="Google Shape;241;gf4fab5d12c_0_2059"/>
          <p:cNvSpPr txBox="1">
            <a:spLocks noGrp="1"/>
          </p:cNvSpPr>
          <p:nvPr>
            <p:ph type="body" idx="3"/>
          </p:nvPr>
        </p:nvSpPr>
        <p:spPr>
          <a:xfrm>
            <a:off x="334964" y="177004"/>
            <a:ext cx="2703600" cy="4224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1"/>
              </a:buClr>
              <a:buSzPts val="1900"/>
              <a:buNone/>
              <a:defRPr sz="190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42" name="Google Shape;242;gf4fab5d12c_0_2059"/>
          <p:cNvPicPr preferRelativeResize="0"/>
          <p:nvPr/>
        </p:nvPicPr>
        <p:blipFill rotWithShape="1">
          <a:blip r:embed="rId2">
            <a:alphaModFix/>
          </a:blip>
          <a:srcRect/>
          <a:stretch/>
        </p:blipFill>
        <p:spPr>
          <a:xfrm>
            <a:off x="11041139" y="6179820"/>
            <a:ext cx="707932" cy="353966"/>
          </a:xfrm>
          <a:prstGeom prst="rect">
            <a:avLst/>
          </a:prstGeom>
          <a:noFill/>
          <a:ln>
            <a:noFill/>
          </a:ln>
        </p:spPr>
      </p:pic>
      <p:pic>
        <p:nvPicPr>
          <p:cNvPr id="243" name="Google Shape;243;gf4fab5d12c_0_2059"/>
          <p:cNvPicPr preferRelativeResize="0"/>
          <p:nvPr/>
        </p:nvPicPr>
        <p:blipFill rotWithShape="1">
          <a:blip r:embed="rId3">
            <a:alphaModFix/>
          </a:blip>
          <a:srcRect/>
          <a:stretch/>
        </p:blipFill>
        <p:spPr>
          <a:xfrm>
            <a:off x="11041289" y="6170295"/>
            <a:ext cx="709906" cy="36813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 picture big">
  <p:cSld name="Title + picture big">
    <p:bg>
      <p:bgPr>
        <a:solidFill>
          <a:schemeClr val="lt1"/>
        </a:solidFill>
        <a:effectLst/>
      </p:bgPr>
    </p:bg>
    <p:spTree>
      <p:nvGrpSpPr>
        <p:cNvPr id="1" name="Shape 244"/>
        <p:cNvGrpSpPr/>
        <p:nvPr/>
      </p:nvGrpSpPr>
      <p:grpSpPr>
        <a:xfrm>
          <a:off x="0" y="0"/>
          <a:ext cx="0" cy="0"/>
          <a:chOff x="0" y="0"/>
          <a:chExt cx="0" cy="0"/>
        </a:xfrm>
      </p:grpSpPr>
      <p:sp>
        <p:nvSpPr>
          <p:cNvPr id="245" name="Google Shape;245;gf4fab5d12c_0_2065"/>
          <p:cNvSpPr>
            <a:spLocks noGrp="1"/>
          </p:cNvSpPr>
          <p:nvPr>
            <p:ph type="pic" idx="2"/>
          </p:nvPr>
        </p:nvSpPr>
        <p:spPr>
          <a:xfrm>
            <a:off x="0" y="0"/>
            <a:ext cx="12192000" cy="6858000"/>
          </a:xfrm>
          <a:prstGeom prst="rect">
            <a:avLst/>
          </a:prstGeom>
          <a:noFill/>
          <a:ln>
            <a:noFill/>
          </a:ln>
        </p:spPr>
      </p:sp>
      <p:sp>
        <p:nvSpPr>
          <p:cNvPr id="246" name="Google Shape;246;gf4fab5d12c_0_2065"/>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47" name="Google Shape;247;gf4fab5d12c_0_2065"/>
          <p:cNvSpPr txBox="1">
            <a:spLocks noGrp="1"/>
          </p:cNvSpPr>
          <p:nvPr>
            <p:ph type="body" idx="3"/>
          </p:nvPr>
        </p:nvSpPr>
        <p:spPr>
          <a:xfrm>
            <a:off x="334964" y="177004"/>
            <a:ext cx="2703600" cy="4224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lt1"/>
              </a:buClr>
              <a:buSzPts val="1900"/>
              <a:buNone/>
              <a:defRPr sz="190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48" name="Google Shape;248;gf4fab5d12c_0_2065"/>
          <p:cNvPicPr preferRelativeResize="0"/>
          <p:nvPr/>
        </p:nvPicPr>
        <p:blipFill rotWithShape="1">
          <a:blip r:embed="rId2">
            <a:alphaModFix/>
          </a:blip>
          <a:srcRect/>
          <a:stretch/>
        </p:blipFill>
        <p:spPr>
          <a:xfrm>
            <a:off x="11041139" y="6179820"/>
            <a:ext cx="707932" cy="353966"/>
          </a:xfrm>
          <a:prstGeom prst="rect">
            <a:avLst/>
          </a:prstGeom>
          <a:noFill/>
          <a:ln>
            <a:noFill/>
          </a:ln>
        </p:spPr>
      </p:pic>
      <p:pic>
        <p:nvPicPr>
          <p:cNvPr id="249" name="Google Shape;249;gf4fab5d12c_0_2065"/>
          <p:cNvPicPr preferRelativeResize="0"/>
          <p:nvPr/>
        </p:nvPicPr>
        <p:blipFill rotWithShape="1">
          <a:blip r:embed="rId3">
            <a:alphaModFix/>
          </a:blip>
          <a:srcRect/>
          <a:stretch/>
        </p:blipFill>
        <p:spPr>
          <a:xfrm>
            <a:off x="11041289" y="6170295"/>
            <a:ext cx="709906" cy="36813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Headling + Subtitle">
  <p:cSld name="Headling + Subtitle">
    <p:spTree>
      <p:nvGrpSpPr>
        <p:cNvPr id="1" name="Shape 250"/>
        <p:cNvGrpSpPr/>
        <p:nvPr/>
      </p:nvGrpSpPr>
      <p:grpSpPr>
        <a:xfrm>
          <a:off x="0" y="0"/>
          <a:ext cx="0" cy="0"/>
          <a:chOff x="0" y="0"/>
          <a:chExt cx="0" cy="0"/>
        </a:xfrm>
      </p:grpSpPr>
      <p:sp>
        <p:nvSpPr>
          <p:cNvPr id="251" name="Google Shape;251;gf4fab5d12c_0_2071"/>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2" name="Google Shape;252;gf4fab5d12c_0_2071"/>
          <p:cNvSpPr txBox="1">
            <a:spLocks noGrp="1"/>
          </p:cNvSpPr>
          <p:nvPr>
            <p:ph type="body" idx="1"/>
          </p:nvPr>
        </p:nvSpPr>
        <p:spPr>
          <a:xfrm>
            <a:off x="3787140" y="374649"/>
            <a:ext cx="2910300" cy="5187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3" name="Google Shape;253;gf4fab5d12c_0_2071"/>
          <p:cNvSpPr txBox="1">
            <a:spLocks noGrp="1"/>
          </p:cNvSpPr>
          <p:nvPr>
            <p:ph type="body" idx="2"/>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54" name="Google Shape;254;gf4fab5d12c_0_2071"/>
          <p:cNvPicPr preferRelativeResize="0"/>
          <p:nvPr/>
        </p:nvPicPr>
        <p:blipFill rotWithShape="1">
          <a:blip r:embed="rId2">
            <a:alphaModFix/>
          </a:blip>
          <a:srcRect/>
          <a:stretch/>
        </p:blipFill>
        <p:spPr>
          <a:xfrm>
            <a:off x="11041139" y="6165653"/>
            <a:ext cx="709906" cy="368131"/>
          </a:xfrm>
          <a:prstGeom prst="rect">
            <a:avLst/>
          </a:prstGeom>
          <a:noFill/>
          <a:ln>
            <a:noFill/>
          </a:ln>
        </p:spPr>
      </p:pic>
      <p:sp>
        <p:nvSpPr>
          <p:cNvPr id="255" name="Google Shape;255;gf4fab5d12c_0_2071"/>
          <p:cNvSpPr txBox="1">
            <a:spLocks noGrp="1"/>
          </p:cNvSpPr>
          <p:nvPr>
            <p:ph type="body" idx="3"/>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White">
  <p:cSld name="White">
    <p:spTree>
      <p:nvGrpSpPr>
        <p:cNvPr id="1" name="Shape 25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257"/>
        <p:cNvGrpSpPr/>
        <p:nvPr/>
      </p:nvGrpSpPr>
      <p:grpSpPr>
        <a:xfrm>
          <a:off x="0" y="0"/>
          <a:ext cx="0" cy="0"/>
          <a:chOff x="0" y="0"/>
          <a:chExt cx="0" cy="0"/>
        </a:xfrm>
      </p:grpSpPr>
      <p:sp>
        <p:nvSpPr>
          <p:cNvPr id="258" name="Google Shape;258;gf4fab5d12c_0_2078"/>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9" name="Google Shape;259;gf4fab5d12c_0_2078"/>
          <p:cNvSpPr txBox="1">
            <a:spLocks noGrp="1"/>
          </p:cNvSpPr>
          <p:nvPr>
            <p:ph type="body" idx="1"/>
          </p:nvPr>
        </p:nvSpPr>
        <p:spPr>
          <a:xfrm>
            <a:off x="3787140" y="374649"/>
            <a:ext cx="2910300" cy="5187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0" name="Google Shape;260;gf4fab5d12c_0_2078"/>
          <p:cNvSpPr txBox="1">
            <a:spLocks noGrp="1"/>
          </p:cNvSpPr>
          <p:nvPr>
            <p:ph type="body" idx="2"/>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61" name="Google Shape;261;gf4fab5d12c_0_2078"/>
          <p:cNvSpPr txBox="1">
            <a:spLocks noGrp="1"/>
          </p:cNvSpPr>
          <p:nvPr>
            <p:ph type="body" idx="3"/>
          </p:nvPr>
        </p:nvSpPr>
        <p:spPr>
          <a:xfrm>
            <a:off x="192088" y="2183605"/>
            <a:ext cx="2284500" cy="3697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62" name="Google Shape;262;gf4fab5d12c_0_2078"/>
          <p:cNvSpPr>
            <a:spLocks noGrp="1"/>
          </p:cNvSpPr>
          <p:nvPr>
            <p:ph type="chart" idx="4"/>
          </p:nvPr>
        </p:nvSpPr>
        <p:spPr>
          <a:xfrm>
            <a:off x="3787139" y="1384300"/>
            <a:ext cx="2448000" cy="2448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263" name="Google Shape;263;gf4fab5d12c_0_2078"/>
          <p:cNvSpPr>
            <a:spLocks noGrp="1"/>
          </p:cNvSpPr>
          <p:nvPr>
            <p:ph type="chart" idx="5"/>
          </p:nvPr>
        </p:nvSpPr>
        <p:spPr>
          <a:xfrm>
            <a:off x="6235139" y="2060575"/>
            <a:ext cx="2448000" cy="2448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264" name="Google Shape;264;gf4fab5d12c_0_2078"/>
          <p:cNvSpPr>
            <a:spLocks noGrp="1"/>
          </p:cNvSpPr>
          <p:nvPr>
            <p:ph type="chart" idx="6"/>
          </p:nvPr>
        </p:nvSpPr>
        <p:spPr>
          <a:xfrm>
            <a:off x="4111064" y="3732250"/>
            <a:ext cx="2448000" cy="2448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265" name="Google Shape;265;gf4fab5d12c_0_2078"/>
          <p:cNvSpPr txBox="1">
            <a:spLocks noGrp="1"/>
          </p:cNvSpPr>
          <p:nvPr>
            <p:ph type="body" idx="7"/>
          </p:nvPr>
        </p:nvSpPr>
        <p:spPr>
          <a:xfrm>
            <a:off x="9789567" y="2168263"/>
            <a:ext cx="1773900" cy="440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500"/>
              <a:buNone/>
              <a:defRPr sz="15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66" name="Google Shape;266;gf4fab5d12c_0_2078"/>
          <p:cNvSpPr txBox="1">
            <a:spLocks noGrp="1"/>
          </p:cNvSpPr>
          <p:nvPr>
            <p:ph type="body" idx="8"/>
          </p:nvPr>
        </p:nvSpPr>
        <p:spPr>
          <a:xfrm>
            <a:off x="9789567" y="3208981"/>
            <a:ext cx="1773900" cy="440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500"/>
              <a:buNone/>
              <a:defRPr sz="15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267" name="Google Shape;267;gf4fab5d12c_0_2078"/>
          <p:cNvSpPr txBox="1">
            <a:spLocks noGrp="1"/>
          </p:cNvSpPr>
          <p:nvPr>
            <p:ph type="body" idx="9"/>
          </p:nvPr>
        </p:nvSpPr>
        <p:spPr>
          <a:xfrm>
            <a:off x="9789567" y="4249699"/>
            <a:ext cx="1773900" cy="440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500"/>
              <a:buNone/>
              <a:defRPr sz="1500" b="1">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pic>
        <p:nvPicPr>
          <p:cNvPr id="268" name="Google Shape;268;gf4fab5d12c_0_2078"/>
          <p:cNvPicPr preferRelativeResize="0"/>
          <p:nvPr/>
        </p:nvPicPr>
        <p:blipFill rotWithShape="1">
          <a:blip r:embed="rId2">
            <a:alphaModFix/>
          </a:blip>
          <a:srcRect/>
          <a:stretch/>
        </p:blipFill>
        <p:spPr>
          <a:xfrm>
            <a:off x="11041139" y="6165653"/>
            <a:ext cx="709906" cy="368131"/>
          </a:xfrm>
          <a:prstGeom prst="rect">
            <a:avLst/>
          </a:prstGeom>
          <a:noFill/>
          <a:ln>
            <a:noFill/>
          </a:ln>
        </p:spPr>
      </p:pic>
      <p:sp>
        <p:nvSpPr>
          <p:cNvPr id="269" name="Google Shape;269;gf4fab5d12c_0_2078"/>
          <p:cNvSpPr txBox="1">
            <a:spLocks noGrp="1"/>
          </p:cNvSpPr>
          <p:nvPr>
            <p:ph type="body" idx="13"/>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Index 1">
  <p:cSld name="Index 1">
    <p:bg>
      <p:bgPr>
        <a:solidFill>
          <a:schemeClr val="dk2"/>
        </a:solidFill>
        <a:effectLst/>
      </p:bgPr>
    </p:bg>
    <p:spTree>
      <p:nvGrpSpPr>
        <p:cNvPr id="1" name="Shape 23"/>
        <p:cNvGrpSpPr/>
        <p:nvPr/>
      </p:nvGrpSpPr>
      <p:grpSpPr>
        <a:xfrm>
          <a:off x="0" y="0"/>
          <a:ext cx="0" cy="0"/>
          <a:chOff x="0" y="0"/>
          <a:chExt cx="0" cy="0"/>
        </a:xfrm>
      </p:grpSpPr>
      <p:sp>
        <p:nvSpPr>
          <p:cNvPr id="24" name="Google Shape;24;gf4fab5d12c_0_1905"/>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5" name="Google Shape;25;gf4fab5d12c_0_1905"/>
          <p:cNvSpPr txBox="1">
            <a:spLocks noGrp="1"/>
          </p:cNvSpPr>
          <p:nvPr>
            <p:ph type="title"/>
          </p:nvPr>
        </p:nvSpPr>
        <p:spPr>
          <a:xfrm>
            <a:off x="373062" y="240429"/>
            <a:ext cx="5265600" cy="762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900"/>
              <a:buFont typeface="Arial"/>
              <a:buNone/>
              <a:defRPr sz="19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26" name="Google Shape;26;gf4fab5d12c_0_1905"/>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lide 40px - purple">
  <p:cSld name="Title Sllide 40px - purple">
    <p:bg>
      <p:bgPr>
        <a:solidFill>
          <a:schemeClr val="lt1"/>
        </a:solidFill>
        <a:effectLst/>
      </p:bgPr>
    </p:bg>
    <p:spTree>
      <p:nvGrpSpPr>
        <p:cNvPr id="1" name="Shape 270"/>
        <p:cNvGrpSpPr/>
        <p:nvPr/>
      </p:nvGrpSpPr>
      <p:grpSpPr>
        <a:xfrm>
          <a:off x="0" y="0"/>
          <a:ext cx="0" cy="0"/>
          <a:chOff x="0" y="0"/>
          <a:chExt cx="0" cy="0"/>
        </a:xfrm>
      </p:grpSpPr>
      <p:pic>
        <p:nvPicPr>
          <p:cNvPr id="271" name="Google Shape;271;gf4fab5d12c_0_2091"/>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72" name="Google Shape;272;gf4fab5d12c_0_2091"/>
          <p:cNvSpPr txBox="1">
            <a:spLocks noGrp="1"/>
          </p:cNvSpPr>
          <p:nvPr>
            <p:ph type="title"/>
          </p:nvPr>
        </p:nvSpPr>
        <p:spPr>
          <a:xfrm>
            <a:off x="301170" y="190953"/>
            <a:ext cx="5272500" cy="279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000"/>
              <a:buFont typeface="Arial"/>
              <a:buNone/>
              <a:defRPr sz="40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73" name="Google Shape;273;gf4fab5d12c_0_2091"/>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74" name="Google Shape;274;gf4fab5d12c_0_2091"/>
          <p:cNvPicPr preferRelativeResize="0"/>
          <p:nvPr/>
        </p:nvPicPr>
        <p:blipFill rotWithShape="1">
          <a:blip r:embed="rId3">
            <a:alphaModFix/>
          </a:blip>
          <a:srcRect/>
          <a:stretch/>
        </p:blipFill>
        <p:spPr>
          <a:xfrm>
            <a:off x="11041289" y="6170295"/>
            <a:ext cx="709906" cy="36813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lide 28px">
  <p:cSld name="Title Sllide 28px">
    <p:bg>
      <p:bgPr>
        <a:solidFill>
          <a:schemeClr val="lt1"/>
        </a:solidFill>
        <a:effectLst/>
      </p:bgPr>
    </p:bg>
    <p:spTree>
      <p:nvGrpSpPr>
        <p:cNvPr id="1" name="Shape 275"/>
        <p:cNvGrpSpPr/>
        <p:nvPr/>
      </p:nvGrpSpPr>
      <p:grpSpPr>
        <a:xfrm>
          <a:off x="0" y="0"/>
          <a:ext cx="0" cy="0"/>
          <a:chOff x="0" y="0"/>
          <a:chExt cx="0" cy="0"/>
        </a:xfrm>
      </p:grpSpPr>
      <p:sp>
        <p:nvSpPr>
          <p:cNvPr id="276" name="Google Shape;276;gf4fab5d12c_0_2096"/>
          <p:cNvSpPr>
            <a:spLocks noGrp="1"/>
          </p:cNvSpPr>
          <p:nvPr>
            <p:ph type="pic" idx="2"/>
          </p:nvPr>
        </p:nvSpPr>
        <p:spPr>
          <a:xfrm>
            <a:off x="0" y="0"/>
            <a:ext cx="12192000" cy="6858000"/>
          </a:xfrm>
          <a:prstGeom prst="rect">
            <a:avLst/>
          </a:prstGeom>
          <a:noFill/>
          <a:ln>
            <a:noFill/>
          </a:ln>
        </p:spPr>
      </p:sp>
      <p:pic>
        <p:nvPicPr>
          <p:cNvPr id="277" name="Google Shape;277;gf4fab5d12c_0_2096"/>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78" name="Google Shape;278;gf4fab5d12c_0_2096"/>
          <p:cNvSpPr txBox="1">
            <a:spLocks noGrp="1"/>
          </p:cNvSpPr>
          <p:nvPr>
            <p:ph type="title"/>
          </p:nvPr>
        </p:nvSpPr>
        <p:spPr>
          <a:xfrm>
            <a:off x="301170" y="190953"/>
            <a:ext cx="5272500" cy="543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79" name="Google Shape;279;gf4fab5d12c_0_2096"/>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Sllide 40px">
  <p:cSld name="Title Sllide 40px">
    <p:bg>
      <p:bgPr>
        <a:solidFill>
          <a:schemeClr val="lt1"/>
        </a:solidFill>
        <a:effectLst/>
      </p:bgPr>
    </p:bg>
    <p:spTree>
      <p:nvGrpSpPr>
        <p:cNvPr id="1" name="Shape 280"/>
        <p:cNvGrpSpPr/>
        <p:nvPr/>
      </p:nvGrpSpPr>
      <p:grpSpPr>
        <a:xfrm>
          <a:off x="0" y="0"/>
          <a:ext cx="0" cy="0"/>
          <a:chOff x="0" y="0"/>
          <a:chExt cx="0" cy="0"/>
        </a:xfrm>
      </p:grpSpPr>
      <p:sp>
        <p:nvSpPr>
          <p:cNvPr id="281" name="Google Shape;281;gf4fab5d12c_0_2101"/>
          <p:cNvSpPr>
            <a:spLocks noGrp="1"/>
          </p:cNvSpPr>
          <p:nvPr>
            <p:ph type="pic" idx="2"/>
          </p:nvPr>
        </p:nvSpPr>
        <p:spPr>
          <a:xfrm>
            <a:off x="0" y="0"/>
            <a:ext cx="12192000" cy="6858000"/>
          </a:xfrm>
          <a:prstGeom prst="rect">
            <a:avLst/>
          </a:prstGeom>
          <a:noFill/>
          <a:ln>
            <a:noFill/>
          </a:ln>
        </p:spPr>
      </p:sp>
      <p:pic>
        <p:nvPicPr>
          <p:cNvPr id="282" name="Google Shape;282;gf4fab5d12c_0_2101"/>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83" name="Google Shape;283;gf4fab5d12c_0_2101"/>
          <p:cNvSpPr txBox="1">
            <a:spLocks noGrp="1"/>
          </p:cNvSpPr>
          <p:nvPr>
            <p:ph type="title"/>
          </p:nvPr>
        </p:nvSpPr>
        <p:spPr>
          <a:xfrm>
            <a:off x="301170" y="190953"/>
            <a:ext cx="5272500" cy="279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84" name="Google Shape;284;gf4fab5d12c_0_2101"/>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icture right">
  <p:cSld name="Picture right">
    <p:bg>
      <p:bgPr>
        <a:solidFill>
          <a:schemeClr val="lt1"/>
        </a:solidFill>
        <a:effectLst/>
      </p:bgPr>
    </p:bg>
    <p:spTree>
      <p:nvGrpSpPr>
        <p:cNvPr id="1" name="Shape 285"/>
        <p:cNvGrpSpPr/>
        <p:nvPr/>
      </p:nvGrpSpPr>
      <p:grpSpPr>
        <a:xfrm>
          <a:off x="0" y="0"/>
          <a:ext cx="0" cy="0"/>
          <a:chOff x="0" y="0"/>
          <a:chExt cx="0" cy="0"/>
        </a:xfrm>
      </p:grpSpPr>
      <p:sp>
        <p:nvSpPr>
          <p:cNvPr id="286" name="Google Shape;286;gf4fab5d12c_0_2106"/>
          <p:cNvSpPr>
            <a:spLocks noGrp="1"/>
          </p:cNvSpPr>
          <p:nvPr>
            <p:ph type="pic" idx="2"/>
          </p:nvPr>
        </p:nvSpPr>
        <p:spPr>
          <a:xfrm>
            <a:off x="4775200" y="0"/>
            <a:ext cx="7416900" cy="6858000"/>
          </a:xfrm>
          <a:prstGeom prst="rect">
            <a:avLst/>
          </a:prstGeom>
          <a:noFill/>
          <a:ln>
            <a:noFill/>
          </a:ln>
        </p:spPr>
      </p:sp>
      <p:sp>
        <p:nvSpPr>
          <p:cNvPr id="287" name="Google Shape;287;gf4fab5d12c_0_2106"/>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88" name="Google Shape;288;gf4fab5d12c_0_2106"/>
          <p:cNvSpPr txBox="1">
            <a:spLocks noGrp="1"/>
          </p:cNvSpPr>
          <p:nvPr>
            <p:ph type="body" idx="3"/>
          </p:nvPr>
        </p:nvSpPr>
        <p:spPr>
          <a:xfrm>
            <a:off x="334964" y="177004"/>
            <a:ext cx="2703600" cy="4224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dk1"/>
              </a:buClr>
              <a:buSzPts val="1900"/>
              <a:buNone/>
              <a:defRPr sz="1900"/>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89" name="Google Shape;289;gf4fab5d12c_0_2106"/>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Sllide 1">
  <p:cSld name="Title Sllide 1">
    <p:bg>
      <p:bgPr>
        <a:solidFill>
          <a:schemeClr val="dk2"/>
        </a:solidFill>
        <a:effectLst/>
      </p:bgPr>
    </p:bg>
    <p:spTree>
      <p:nvGrpSpPr>
        <p:cNvPr id="1" name="Shape 290"/>
        <p:cNvGrpSpPr/>
        <p:nvPr/>
      </p:nvGrpSpPr>
      <p:grpSpPr>
        <a:xfrm>
          <a:off x="0" y="0"/>
          <a:ext cx="0" cy="0"/>
          <a:chOff x="0" y="0"/>
          <a:chExt cx="0" cy="0"/>
        </a:xfrm>
      </p:grpSpPr>
      <p:pic>
        <p:nvPicPr>
          <p:cNvPr id="291" name="Google Shape;291;gf4fab5d12c_0_2111"/>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92" name="Google Shape;292;gf4fab5d12c_0_2111"/>
          <p:cNvSpPr txBox="1">
            <a:spLocks noGrp="1"/>
          </p:cNvSpPr>
          <p:nvPr>
            <p:ph type="title"/>
          </p:nvPr>
        </p:nvSpPr>
        <p:spPr>
          <a:xfrm>
            <a:off x="301170" y="190953"/>
            <a:ext cx="5272500" cy="1325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5500"/>
              <a:buFont typeface="Arial"/>
              <a:buNone/>
              <a:defRPr sz="55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93" name="Google Shape;293;gf4fab5d12c_0_2111"/>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Highlight">
  <p:cSld name="Highlight">
    <p:bg>
      <p:bgPr>
        <a:solidFill>
          <a:schemeClr val="dk2"/>
        </a:solidFill>
        <a:effectLst/>
      </p:bgPr>
    </p:bg>
    <p:spTree>
      <p:nvGrpSpPr>
        <p:cNvPr id="1" name="Shape 294"/>
        <p:cNvGrpSpPr/>
        <p:nvPr/>
      </p:nvGrpSpPr>
      <p:grpSpPr>
        <a:xfrm>
          <a:off x="0" y="0"/>
          <a:ext cx="0" cy="0"/>
          <a:chOff x="0" y="0"/>
          <a:chExt cx="0" cy="0"/>
        </a:xfrm>
      </p:grpSpPr>
      <p:sp>
        <p:nvSpPr>
          <p:cNvPr id="295" name="Google Shape;295;gf4fab5d12c_0_2115"/>
          <p:cNvSpPr txBox="1">
            <a:spLocks noGrp="1"/>
          </p:cNvSpPr>
          <p:nvPr>
            <p:ph type="body" idx="1"/>
          </p:nvPr>
        </p:nvSpPr>
        <p:spPr>
          <a:xfrm>
            <a:off x="231775" y="177800"/>
            <a:ext cx="7858500" cy="35688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3900"/>
              <a:buNone/>
              <a:defRPr sz="3900">
                <a:solidFill>
                  <a:schemeClr val="lt1"/>
                </a:solidFill>
              </a:defRPr>
            </a:lvl1pPr>
            <a:lvl2pPr marL="914400" lvl="1" indent="-431800" algn="l">
              <a:lnSpc>
                <a:spcPct val="100000"/>
              </a:lnSpc>
              <a:spcBef>
                <a:spcPts val="500"/>
              </a:spcBef>
              <a:spcAft>
                <a:spcPts val="0"/>
              </a:spcAft>
              <a:buClr>
                <a:schemeClr val="lt1"/>
              </a:buClr>
              <a:buSzPts val="3200"/>
              <a:buChar char="•"/>
              <a:defRPr sz="3200">
                <a:solidFill>
                  <a:schemeClr val="lt1"/>
                </a:solidFill>
              </a:defRPr>
            </a:lvl2pPr>
            <a:lvl3pPr marL="1371600" lvl="2" indent="-431800" algn="l">
              <a:lnSpc>
                <a:spcPct val="100000"/>
              </a:lnSpc>
              <a:spcBef>
                <a:spcPts val="500"/>
              </a:spcBef>
              <a:spcAft>
                <a:spcPts val="0"/>
              </a:spcAft>
              <a:buClr>
                <a:schemeClr val="lt1"/>
              </a:buClr>
              <a:buSzPts val="3200"/>
              <a:buChar char="•"/>
              <a:defRPr sz="3200">
                <a:solidFill>
                  <a:schemeClr val="lt1"/>
                </a:solidFill>
              </a:defRPr>
            </a:lvl3pPr>
            <a:lvl4pPr marL="1828800" lvl="3" indent="-431800" algn="l">
              <a:lnSpc>
                <a:spcPct val="100000"/>
              </a:lnSpc>
              <a:spcBef>
                <a:spcPts val="500"/>
              </a:spcBef>
              <a:spcAft>
                <a:spcPts val="0"/>
              </a:spcAft>
              <a:buClr>
                <a:schemeClr val="lt1"/>
              </a:buClr>
              <a:buSzPts val="3200"/>
              <a:buChar char="•"/>
              <a:defRPr sz="3200">
                <a:solidFill>
                  <a:schemeClr val="lt1"/>
                </a:solidFill>
              </a:defRPr>
            </a:lvl4pPr>
            <a:lvl5pPr marL="2286000" lvl="4" indent="-431800" algn="l">
              <a:lnSpc>
                <a:spcPct val="100000"/>
              </a:lnSpc>
              <a:spcBef>
                <a:spcPts val="500"/>
              </a:spcBef>
              <a:spcAft>
                <a:spcPts val="0"/>
              </a:spcAft>
              <a:buClr>
                <a:schemeClr val="lt1"/>
              </a:buClr>
              <a:buSzPts val="3200"/>
              <a:buChar char="•"/>
              <a:defRPr sz="32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296" name="Google Shape;296;gf4fab5d12c_0_2115"/>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297" name="Google Shape;297;gf4fab5d12c_0_2115"/>
          <p:cNvSpPr txBox="1">
            <a:spLocks noGrp="1"/>
          </p:cNvSpPr>
          <p:nvPr>
            <p:ph type="body" idx="2"/>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picture">
  <p:cSld name="Text + picture">
    <p:spTree>
      <p:nvGrpSpPr>
        <p:cNvPr id="1" name="Shape 298"/>
        <p:cNvGrpSpPr/>
        <p:nvPr/>
      </p:nvGrpSpPr>
      <p:grpSpPr>
        <a:xfrm>
          <a:off x="0" y="0"/>
          <a:ext cx="0" cy="0"/>
          <a:chOff x="0" y="0"/>
          <a:chExt cx="0" cy="0"/>
        </a:xfrm>
      </p:grpSpPr>
      <p:sp>
        <p:nvSpPr>
          <p:cNvPr id="299" name="Google Shape;299;gf4fab5d12c_0_2119"/>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2"/>
              </a:buClr>
              <a:buSzPts val="3100"/>
              <a:buFont typeface="Arial"/>
              <a:buNone/>
              <a:defRPr sz="3100">
                <a:solidFill>
                  <a:schemeClr val="dk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00" name="Google Shape;300;gf4fab5d12c_0_2119"/>
          <p:cNvSpPr>
            <a:spLocks noGrp="1"/>
          </p:cNvSpPr>
          <p:nvPr>
            <p:ph type="pic" idx="2"/>
          </p:nvPr>
        </p:nvSpPr>
        <p:spPr>
          <a:xfrm>
            <a:off x="3606800" y="0"/>
            <a:ext cx="8585100" cy="5880900"/>
          </a:xfrm>
          <a:prstGeom prst="rect">
            <a:avLst/>
          </a:prstGeom>
          <a:noFill/>
          <a:ln>
            <a:noFill/>
          </a:ln>
        </p:spPr>
      </p:sp>
      <p:sp>
        <p:nvSpPr>
          <p:cNvPr id="301" name="Google Shape;301;gf4fab5d12c_0_2119"/>
          <p:cNvSpPr txBox="1">
            <a:spLocks noGrp="1"/>
          </p:cNvSpPr>
          <p:nvPr>
            <p:ph type="body" idx="1"/>
          </p:nvPr>
        </p:nvSpPr>
        <p:spPr>
          <a:xfrm>
            <a:off x="192088" y="2183605"/>
            <a:ext cx="2284500" cy="3697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302" name="Google Shape;302;gf4fab5d12c_0_2119"/>
          <p:cNvSpPr txBox="1">
            <a:spLocks noGrp="1"/>
          </p:cNvSpPr>
          <p:nvPr>
            <p:ph type="body" idx="3"/>
          </p:nvPr>
        </p:nvSpPr>
        <p:spPr>
          <a:xfrm>
            <a:off x="192088" y="869940"/>
            <a:ext cx="2502000" cy="1028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1600"/>
              <a:buNone/>
              <a:defRPr sz="1600" b="1">
                <a:solidFill>
                  <a:schemeClr val="dk2"/>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3" name="Google Shape;303;gf4fab5d12c_0_2119"/>
          <p:cNvSpPr txBox="1">
            <a:spLocks noGrp="1"/>
          </p:cNvSpPr>
          <p:nvPr>
            <p:ph type="body" idx="4"/>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1100"/>
              <a:buNone/>
              <a:defRPr sz="1100" b="1">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04" name="Google Shape;304;gf4fab5d12c_0_2119"/>
          <p:cNvSpPr txBox="1">
            <a:spLocks noGrp="1"/>
          </p:cNvSpPr>
          <p:nvPr>
            <p:ph type="body" idx="5"/>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05" name="Google Shape;305;gf4fab5d12c_0_2119"/>
          <p:cNvPicPr preferRelativeResize="0"/>
          <p:nvPr/>
        </p:nvPicPr>
        <p:blipFill rotWithShape="1">
          <a:blip r:embed="rId2">
            <a:alphaModFix/>
          </a:blip>
          <a:srcRect/>
          <a:stretch/>
        </p:blipFill>
        <p:spPr>
          <a:xfrm>
            <a:off x="11041139" y="6165653"/>
            <a:ext cx="709906" cy="36813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 picture full slide">
  <p:cSld name="Text + picture full slide">
    <p:spTree>
      <p:nvGrpSpPr>
        <p:cNvPr id="1" name="Shape 306"/>
        <p:cNvGrpSpPr/>
        <p:nvPr/>
      </p:nvGrpSpPr>
      <p:grpSpPr>
        <a:xfrm>
          <a:off x="0" y="0"/>
          <a:ext cx="0" cy="0"/>
          <a:chOff x="0" y="0"/>
          <a:chExt cx="0" cy="0"/>
        </a:xfrm>
      </p:grpSpPr>
      <p:sp>
        <p:nvSpPr>
          <p:cNvPr id="307" name="Google Shape;307;gf4fab5d12c_0_2127"/>
          <p:cNvSpPr txBox="1">
            <a:spLocks noGrp="1"/>
          </p:cNvSpPr>
          <p:nvPr>
            <p:ph type="title"/>
          </p:nvPr>
        </p:nvSpPr>
        <p:spPr>
          <a:xfrm>
            <a:off x="192088" y="361950"/>
            <a:ext cx="2502000" cy="531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100"/>
              <a:buFont typeface="Arial"/>
              <a:buNone/>
              <a:defRPr sz="3100">
                <a:solidFill>
                  <a:srgbClr val="FFFFFF"/>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08" name="Google Shape;308;gf4fab5d12c_0_2127"/>
          <p:cNvSpPr>
            <a:spLocks noGrp="1"/>
          </p:cNvSpPr>
          <p:nvPr>
            <p:ph type="pic" idx="2"/>
          </p:nvPr>
        </p:nvSpPr>
        <p:spPr>
          <a:xfrm>
            <a:off x="0" y="0"/>
            <a:ext cx="12192000" cy="6858000"/>
          </a:xfrm>
          <a:prstGeom prst="rect">
            <a:avLst/>
          </a:prstGeom>
          <a:noFill/>
          <a:ln>
            <a:noFill/>
          </a:ln>
        </p:spPr>
      </p:sp>
      <p:sp>
        <p:nvSpPr>
          <p:cNvPr id="309" name="Google Shape;309;gf4fab5d12c_0_2127"/>
          <p:cNvSpPr txBox="1">
            <a:spLocks noGrp="1"/>
          </p:cNvSpPr>
          <p:nvPr>
            <p:ph type="body" idx="1"/>
          </p:nvPr>
        </p:nvSpPr>
        <p:spPr>
          <a:xfrm>
            <a:off x="192088" y="2183605"/>
            <a:ext cx="2284500" cy="3697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FFFFFF"/>
              </a:buClr>
              <a:buSzPts val="1200"/>
              <a:buNone/>
              <a:defRPr sz="1200">
                <a:solidFill>
                  <a:srgbClr val="FFFFFF"/>
                </a:solidFill>
              </a:defRPr>
            </a:lvl1pPr>
            <a:lvl2pPr marL="914400" lvl="1" indent="-228600" algn="l">
              <a:lnSpc>
                <a:spcPct val="100000"/>
              </a:lnSpc>
              <a:spcBef>
                <a:spcPts val="500"/>
              </a:spcBef>
              <a:spcAft>
                <a:spcPts val="0"/>
              </a:spcAft>
              <a:buClr>
                <a:schemeClr val="dk1"/>
              </a:buClr>
              <a:buSzPts val="1500"/>
              <a:buNone/>
              <a:defRPr sz="15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100"/>
              <a:buNone/>
              <a:defRPr sz="1100"/>
            </a:lvl4pPr>
            <a:lvl5pPr marL="2286000" lvl="4" indent="-228600" algn="l">
              <a:lnSpc>
                <a:spcPct val="100000"/>
              </a:lnSpc>
              <a:spcBef>
                <a:spcPts val="500"/>
              </a:spcBef>
              <a:spcAft>
                <a:spcPts val="0"/>
              </a:spcAft>
              <a:buClr>
                <a:schemeClr val="dk1"/>
              </a:buClr>
              <a:buSzPts val="1100"/>
              <a:buNone/>
              <a:defRPr sz="1100"/>
            </a:lvl5pPr>
            <a:lvl6pPr marL="2743200" lvl="5" indent="-228600" algn="l">
              <a:lnSpc>
                <a:spcPct val="90000"/>
              </a:lnSpc>
              <a:spcBef>
                <a:spcPts val="500"/>
              </a:spcBef>
              <a:spcAft>
                <a:spcPts val="0"/>
              </a:spcAft>
              <a:buClr>
                <a:schemeClr val="dk1"/>
              </a:buClr>
              <a:buSzPts val="1100"/>
              <a:buNone/>
              <a:defRPr sz="1100"/>
            </a:lvl6pPr>
            <a:lvl7pPr marL="3200400" lvl="6" indent="-228600" algn="l">
              <a:lnSpc>
                <a:spcPct val="90000"/>
              </a:lnSpc>
              <a:spcBef>
                <a:spcPts val="500"/>
              </a:spcBef>
              <a:spcAft>
                <a:spcPts val="0"/>
              </a:spcAft>
              <a:buClr>
                <a:schemeClr val="dk1"/>
              </a:buClr>
              <a:buSzPts val="1100"/>
              <a:buNone/>
              <a:defRPr sz="1100"/>
            </a:lvl7pPr>
            <a:lvl8pPr marL="3657600" lvl="7" indent="-228600" algn="l">
              <a:lnSpc>
                <a:spcPct val="90000"/>
              </a:lnSpc>
              <a:spcBef>
                <a:spcPts val="500"/>
              </a:spcBef>
              <a:spcAft>
                <a:spcPts val="0"/>
              </a:spcAft>
              <a:buClr>
                <a:schemeClr val="dk1"/>
              </a:buClr>
              <a:buSzPts val="1100"/>
              <a:buNone/>
              <a:defRPr sz="1100"/>
            </a:lvl8pPr>
            <a:lvl9pPr marL="4114800" lvl="8" indent="-228600" algn="l">
              <a:lnSpc>
                <a:spcPct val="90000"/>
              </a:lnSpc>
              <a:spcBef>
                <a:spcPts val="500"/>
              </a:spcBef>
              <a:spcAft>
                <a:spcPts val="0"/>
              </a:spcAft>
              <a:buClr>
                <a:schemeClr val="dk1"/>
              </a:buClr>
              <a:buSzPts val="1100"/>
              <a:buNone/>
              <a:defRPr sz="1100"/>
            </a:lvl9pPr>
          </a:lstStyle>
          <a:p>
            <a:endParaRPr/>
          </a:p>
        </p:txBody>
      </p:sp>
      <p:sp>
        <p:nvSpPr>
          <p:cNvPr id="310" name="Google Shape;310;gf4fab5d12c_0_2127"/>
          <p:cNvSpPr txBox="1">
            <a:spLocks noGrp="1"/>
          </p:cNvSpPr>
          <p:nvPr>
            <p:ph type="body" idx="3"/>
          </p:nvPr>
        </p:nvSpPr>
        <p:spPr>
          <a:xfrm>
            <a:off x="192088" y="869940"/>
            <a:ext cx="2502000" cy="10287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rgbClr val="FFFFFF"/>
              </a:buClr>
              <a:buSzPts val="1600"/>
              <a:buNone/>
              <a:defRPr sz="1600" b="1">
                <a:solidFill>
                  <a:srgbClr val="FFFFFF"/>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900"/>
              <a:buNone/>
              <a:defRPr sz="19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1" name="Google Shape;311;gf4fab5d12c_0_2127"/>
          <p:cNvSpPr txBox="1">
            <a:spLocks noGrp="1"/>
          </p:cNvSpPr>
          <p:nvPr>
            <p:ph type="body" idx="4"/>
          </p:nvPr>
        </p:nvSpPr>
        <p:spPr>
          <a:xfrm>
            <a:off x="192088" y="198020"/>
            <a:ext cx="2502000" cy="17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rgbClr val="FFFFFF"/>
              </a:buClr>
              <a:buSzPts val="1100"/>
              <a:buNone/>
              <a:defRPr sz="1100" b="1">
                <a:solidFill>
                  <a:srgbClr val="FFFFFF"/>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12" name="Google Shape;312;gf4fab5d12c_0_2127"/>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313" name="Google Shape;313;gf4fab5d12c_0_2127"/>
          <p:cNvSpPr txBox="1">
            <a:spLocks noGrp="1"/>
          </p:cNvSpPr>
          <p:nvPr>
            <p:ph type="body" idx="5"/>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lide">
  <p:cSld name="Title Sllide">
    <p:bg>
      <p:bgPr>
        <a:solidFill>
          <a:schemeClr val="lt1"/>
        </a:solidFill>
        <a:effectLst/>
      </p:bgPr>
    </p:bg>
    <p:spTree>
      <p:nvGrpSpPr>
        <p:cNvPr id="1" name="Shape 314"/>
        <p:cNvGrpSpPr/>
        <p:nvPr/>
      </p:nvGrpSpPr>
      <p:grpSpPr>
        <a:xfrm>
          <a:off x="0" y="0"/>
          <a:ext cx="0" cy="0"/>
          <a:chOff x="0" y="0"/>
          <a:chExt cx="0" cy="0"/>
        </a:xfrm>
      </p:grpSpPr>
      <p:sp>
        <p:nvSpPr>
          <p:cNvPr id="315" name="Google Shape;315;gf4fab5d12c_0_2135"/>
          <p:cNvSpPr>
            <a:spLocks noGrp="1"/>
          </p:cNvSpPr>
          <p:nvPr>
            <p:ph type="pic" idx="2"/>
          </p:nvPr>
        </p:nvSpPr>
        <p:spPr>
          <a:xfrm>
            <a:off x="0" y="0"/>
            <a:ext cx="12192000" cy="6858000"/>
          </a:xfrm>
          <a:prstGeom prst="rect">
            <a:avLst/>
          </a:prstGeom>
          <a:noFill/>
          <a:ln>
            <a:noFill/>
          </a:ln>
        </p:spPr>
      </p:sp>
      <p:pic>
        <p:nvPicPr>
          <p:cNvPr id="316" name="Google Shape;316;gf4fab5d12c_0_2135"/>
          <p:cNvPicPr preferRelativeResize="0"/>
          <p:nvPr/>
        </p:nvPicPr>
        <p:blipFill rotWithShape="1">
          <a:blip r:embed="rId2">
            <a:alphaModFix/>
          </a:blip>
          <a:srcRect/>
          <a:stretch/>
        </p:blipFill>
        <p:spPr>
          <a:xfrm>
            <a:off x="11041139" y="6179820"/>
            <a:ext cx="707932" cy="353966"/>
          </a:xfrm>
          <a:prstGeom prst="rect">
            <a:avLst/>
          </a:prstGeom>
          <a:noFill/>
          <a:ln>
            <a:noFill/>
          </a:ln>
        </p:spPr>
      </p:pic>
      <p:sp>
        <p:nvSpPr>
          <p:cNvPr id="317" name="Google Shape;317;gf4fab5d12c_0_2135"/>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318"/>
        <p:cNvGrpSpPr/>
        <p:nvPr/>
      </p:nvGrpSpPr>
      <p:grpSpPr>
        <a:xfrm>
          <a:off x="0" y="0"/>
          <a:ext cx="0" cy="0"/>
          <a:chOff x="0" y="0"/>
          <a:chExt cx="0" cy="0"/>
        </a:xfrm>
      </p:grpSpPr>
      <p:sp>
        <p:nvSpPr>
          <p:cNvPr id="319" name="Google Shape;319;gf4fab5d12c_0_2139"/>
          <p:cNvSpPr>
            <a:spLocks noGrp="1"/>
          </p:cNvSpPr>
          <p:nvPr>
            <p:ph type="pic" idx="2"/>
          </p:nvPr>
        </p:nvSpPr>
        <p:spPr>
          <a:xfrm>
            <a:off x="6243207" y="405082"/>
            <a:ext cx="5574900" cy="5392800"/>
          </a:xfrm>
          <a:prstGeom prst="rect">
            <a:avLst/>
          </a:prstGeom>
          <a:noFill/>
          <a:ln>
            <a:noFill/>
          </a:ln>
        </p:spPr>
      </p:sp>
      <p:sp>
        <p:nvSpPr>
          <p:cNvPr id="320" name="Google Shape;320;gf4fab5d12c_0_2139"/>
          <p:cNvSpPr>
            <a:spLocks noGrp="1"/>
          </p:cNvSpPr>
          <p:nvPr>
            <p:ph type="pic" idx="3"/>
          </p:nvPr>
        </p:nvSpPr>
        <p:spPr>
          <a:xfrm>
            <a:off x="373836" y="3283436"/>
            <a:ext cx="5493600" cy="2514300"/>
          </a:xfrm>
          <a:prstGeom prst="rect">
            <a:avLst/>
          </a:prstGeom>
          <a:noFill/>
          <a:ln>
            <a:noFill/>
          </a:ln>
        </p:spPr>
      </p:sp>
      <p:sp>
        <p:nvSpPr>
          <p:cNvPr id="321" name="Google Shape;321;gf4fab5d12c_0_2139"/>
          <p:cNvSpPr>
            <a:spLocks noGrp="1"/>
          </p:cNvSpPr>
          <p:nvPr>
            <p:ph type="pic" idx="4"/>
          </p:nvPr>
        </p:nvSpPr>
        <p:spPr>
          <a:xfrm>
            <a:off x="373837" y="405083"/>
            <a:ext cx="5493600" cy="2514300"/>
          </a:xfrm>
          <a:prstGeom prst="rect">
            <a:avLst/>
          </a:prstGeom>
          <a:noFill/>
          <a:ln>
            <a:noFill/>
          </a:ln>
        </p:spPr>
      </p:sp>
      <p:pic>
        <p:nvPicPr>
          <p:cNvPr id="322" name="Google Shape;322;gf4fab5d12c_0_2139"/>
          <p:cNvPicPr preferRelativeResize="0"/>
          <p:nvPr/>
        </p:nvPicPr>
        <p:blipFill rotWithShape="1">
          <a:blip r:embed="rId2">
            <a:alphaModFix/>
          </a:blip>
          <a:srcRect/>
          <a:stretch/>
        </p:blipFill>
        <p:spPr>
          <a:xfrm>
            <a:off x="11041139" y="6165653"/>
            <a:ext cx="709906" cy="3681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lide 2">
  <p:cSld name="Title Sllide 2">
    <p:bg>
      <p:bgPr>
        <a:solidFill>
          <a:schemeClr val="lt1"/>
        </a:solidFill>
        <a:effectLst/>
      </p:bgPr>
    </p:bg>
    <p:spTree>
      <p:nvGrpSpPr>
        <p:cNvPr id="1" name="Shape 27"/>
        <p:cNvGrpSpPr/>
        <p:nvPr/>
      </p:nvGrpSpPr>
      <p:grpSpPr>
        <a:xfrm>
          <a:off x="0" y="0"/>
          <a:ext cx="0" cy="0"/>
          <a:chOff x="0" y="0"/>
          <a:chExt cx="0" cy="0"/>
        </a:xfrm>
      </p:grpSpPr>
      <p:sp>
        <p:nvSpPr>
          <p:cNvPr id="28" name="Google Shape;28;gf4fab5d12c_0_1862"/>
          <p:cNvSpPr>
            <a:spLocks noGrp="1"/>
          </p:cNvSpPr>
          <p:nvPr>
            <p:ph type="pic" idx="2"/>
          </p:nvPr>
        </p:nvSpPr>
        <p:spPr>
          <a:xfrm>
            <a:off x="5133975" y="0"/>
            <a:ext cx="7058100" cy="6858000"/>
          </a:xfrm>
          <a:prstGeom prst="rect">
            <a:avLst/>
          </a:prstGeom>
          <a:noFill/>
          <a:ln>
            <a:noFill/>
          </a:ln>
        </p:spPr>
      </p:sp>
      <p:grpSp>
        <p:nvGrpSpPr>
          <p:cNvPr id="29" name="Google Shape;29;gf4fab5d12c_0_1862"/>
          <p:cNvGrpSpPr/>
          <p:nvPr/>
        </p:nvGrpSpPr>
        <p:grpSpPr>
          <a:xfrm>
            <a:off x="0" y="2721769"/>
            <a:ext cx="6541576" cy="1406400"/>
            <a:chOff x="0" y="2721769"/>
            <a:chExt cx="6541576" cy="1406400"/>
          </a:xfrm>
        </p:grpSpPr>
        <p:sp>
          <p:nvSpPr>
            <p:cNvPr id="30" name="Google Shape;30;gf4fab5d12c_0_1862"/>
            <p:cNvSpPr/>
            <p:nvPr/>
          </p:nvSpPr>
          <p:spPr>
            <a:xfrm>
              <a:off x="0" y="2721769"/>
              <a:ext cx="5133900" cy="1406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31" name="Google Shape;31;gf4fab5d12c_0_1862"/>
            <p:cNvSpPr/>
            <p:nvPr/>
          </p:nvSpPr>
          <p:spPr>
            <a:xfrm>
              <a:off x="5133976" y="2721769"/>
              <a:ext cx="1407600" cy="1406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sp>
        <p:nvSpPr>
          <p:cNvPr id="32" name="Google Shape;32;gf4fab5d12c_0_1862"/>
          <p:cNvSpPr txBox="1">
            <a:spLocks noGrp="1"/>
          </p:cNvSpPr>
          <p:nvPr>
            <p:ph type="body" idx="1"/>
          </p:nvPr>
        </p:nvSpPr>
        <p:spPr>
          <a:xfrm>
            <a:off x="214252" y="4873801"/>
            <a:ext cx="1097100" cy="419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dk2"/>
              </a:buClr>
              <a:buSzPts val="1100"/>
              <a:buNone/>
              <a:defRPr sz="1100">
                <a:solidFill>
                  <a:schemeClr val="dk2"/>
                </a:solidFill>
              </a:defRPr>
            </a:lvl1pPr>
            <a:lvl2pPr marL="914400" lvl="1" indent="-228600" algn="l">
              <a:lnSpc>
                <a:spcPct val="100000"/>
              </a:lnSpc>
              <a:spcBef>
                <a:spcPts val="500"/>
              </a:spcBef>
              <a:spcAft>
                <a:spcPts val="0"/>
              </a:spcAft>
              <a:buClr>
                <a:schemeClr val="lt1"/>
              </a:buClr>
              <a:buSzPts val="1100"/>
              <a:buNone/>
              <a:defRPr sz="1100">
                <a:solidFill>
                  <a:schemeClr val="lt1"/>
                </a:solidFill>
              </a:defRPr>
            </a:lvl2pPr>
            <a:lvl3pPr marL="1371600" lvl="2" indent="-228600" algn="l">
              <a:lnSpc>
                <a:spcPct val="100000"/>
              </a:lnSpc>
              <a:spcBef>
                <a:spcPts val="500"/>
              </a:spcBef>
              <a:spcAft>
                <a:spcPts val="0"/>
              </a:spcAft>
              <a:buClr>
                <a:schemeClr val="lt1"/>
              </a:buClr>
              <a:buSzPts val="1100"/>
              <a:buNone/>
              <a:defRPr sz="1100">
                <a:solidFill>
                  <a:schemeClr val="lt1"/>
                </a:solidFill>
              </a:defRPr>
            </a:lvl3pPr>
            <a:lvl4pPr marL="1828800" lvl="3" indent="-228600" algn="l">
              <a:lnSpc>
                <a:spcPct val="100000"/>
              </a:lnSpc>
              <a:spcBef>
                <a:spcPts val="500"/>
              </a:spcBef>
              <a:spcAft>
                <a:spcPts val="0"/>
              </a:spcAft>
              <a:buClr>
                <a:schemeClr val="lt1"/>
              </a:buClr>
              <a:buSzPts val="900"/>
              <a:buNone/>
              <a:defRPr sz="900">
                <a:solidFill>
                  <a:schemeClr val="lt1"/>
                </a:solidFill>
              </a:defRPr>
            </a:lvl4pPr>
            <a:lvl5pPr marL="2286000" lvl="4" indent="-228600" algn="l">
              <a:lnSpc>
                <a:spcPct val="100000"/>
              </a:lnSpc>
              <a:spcBef>
                <a:spcPts val="500"/>
              </a:spcBef>
              <a:spcAft>
                <a:spcPts val="0"/>
              </a:spcAft>
              <a:buClr>
                <a:schemeClr val="lt1"/>
              </a:buClr>
              <a:buSzPts val="900"/>
              <a:buNone/>
              <a:defRPr sz="9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3" name="Google Shape;33;gf4fab5d12c_0_1862"/>
          <p:cNvSpPr txBox="1">
            <a:spLocks noGrp="1"/>
          </p:cNvSpPr>
          <p:nvPr>
            <p:ph type="title"/>
          </p:nvPr>
        </p:nvSpPr>
        <p:spPr>
          <a:xfrm>
            <a:off x="214252" y="2721770"/>
            <a:ext cx="4735200" cy="1406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Name + photo right">
  <p:cSld name="Name + photo right">
    <p:bg>
      <p:bgPr>
        <a:solidFill>
          <a:schemeClr val="lt1"/>
        </a:solidFill>
        <a:effectLst/>
      </p:bgPr>
    </p:bg>
    <p:spTree>
      <p:nvGrpSpPr>
        <p:cNvPr id="1" name="Shape 323"/>
        <p:cNvGrpSpPr/>
        <p:nvPr/>
      </p:nvGrpSpPr>
      <p:grpSpPr>
        <a:xfrm>
          <a:off x="0" y="0"/>
          <a:ext cx="0" cy="0"/>
          <a:chOff x="0" y="0"/>
          <a:chExt cx="0" cy="0"/>
        </a:xfrm>
      </p:grpSpPr>
      <p:sp>
        <p:nvSpPr>
          <p:cNvPr id="324" name="Google Shape;324;gf4fab5d12c_0_2144"/>
          <p:cNvSpPr>
            <a:spLocks noGrp="1"/>
          </p:cNvSpPr>
          <p:nvPr>
            <p:ph type="pic" idx="2"/>
          </p:nvPr>
        </p:nvSpPr>
        <p:spPr>
          <a:xfrm>
            <a:off x="7162800" y="0"/>
            <a:ext cx="5029200" cy="6858000"/>
          </a:xfrm>
          <a:prstGeom prst="rect">
            <a:avLst/>
          </a:prstGeom>
          <a:noFill/>
          <a:ln>
            <a:noFill/>
          </a:ln>
        </p:spPr>
      </p:sp>
      <p:sp>
        <p:nvSpPr>
          <p:cNvPr id="325" name="Google Shape;325;gf4fab5d12c_0_2144"/>
          <p:cNvSpPr txBox="1">
            <a:spLocks noGrp="1"/>
          </p:cNvSpPr>
          <p:nvPr>
            <p:ph type="body" idx="1"/>
          </p:nvPr>
        </p:nvSpPr>
        <p:spPr>
          <a:xfrm>
            <a:off x="500064" y="444500"/>
            <a:ext cx="4411200" cy="17145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5500"/>
              <a:buNone/>
              <a:defRPr sz="5500">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26" name="Google Shape;326;gf4fab5d12c_0_2144"/>
          <p:cNvSpPr txBox="1">
            <a:spLocks noGrp="1"/>
          </p:cNvSpPr>
          <p:nvPr>
            <p:ph type="body" idx="3"/>
          </p:nvPr>
        </p:nvSpPr>
        <p:spPr>
          <a:xfrm>
            <a:off x="500065" y="2117725"/>
            <a:ext cx="2433600" cy="6756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100"/>
              </a:spcBef>
              <a:spcAft>
                <a:spcPts val="0"/>
              </a:spcAft>
              <a:buClr>
                <a:schemeClr val="dk2"/>
              </a:buClr>
              <a:buSzPts val="2000"/>
              <a:buNone/>
              <a:defRPr sz="2000">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27" name="Google Shape;327;gf4fab5d12c_0_2144"/>
          <p:cNvPicPr preferRelativeResize="0"/>
          <p:nvPr/>
        </p:nvPicPr>
        <p:blipFill rotWithShape="1">
          <a:blip r:embed="rId2">
            <a:alphaModFix/>
          </a:blip>
          <a:srcRect/>
          <a:stretch/>
        </p:blipFill>
        <p:spPr>
          <a:xfrm>
            <a:off x="500064" y="6165653"/>
            <a:ext cx="709906" cy="368131"/>
          </a:xfrm>
          <a:prstGeom prst="rect">
            <a:avLst/>
          </a:prstGeom>
          <a:noFill/>
          <a:ln>
            <a:noFill/>
          </a:ln>
        </p:spPr>
      </p:pic>
      <p:sp>
        <p:nvSpPr>
          <p:cNvPr id="328" name="Google Shape;328;gf4fab5d12c_0_2144"/>
          <p:cNvSpPr txBox="1">
            <a:spLocks noGrp="1"/>
          </p:cNvSpPr>
          <p:nvPr>
            <p:ph type="body" idx="4"/>
          </p:nvPr>
        </p:nvSpPr>
        <p:spPr>
          <a:xfrm>
            <a:off x="500065" y="2898140"/>
            <a:ext cx="2433600" cy="12333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1"/>
              </a:buClr>
              <a:buSzPts val="1200"/>
              <a:buNone/>
              <a:defRPr sz="1200">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29" name="Google Shape;329;gf4fab5d12c_0_2144"/>
          <p:cNvSpPr txBox="1">
            <a:spLocks noGrp="1"/>
          </p:cNvSpPr>
          <p:nvPr>
            <p:ph type="body" idx="5"/>
          </p:nvPr>
        </p:nvSpPr>
        <p:spPr>
          <a:xfrm>
            <a:off x="4222254" y="4932366"/>
            <a:ext cx="2433600" cy="1601700"/>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1100"/>
              </a:spcBef>
              <a:spcAft>
                <a:spcPts val="0"/>
              </a:spcAft>
              <a:buClr>
                <a:schemeClr val="dk2"/>
              </a:buClr>
              <a:buSzPts val="3200"/>
              <a:buNone/>
              <a:defRPr sz="32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Name + photo left">
  <p:cSld name="Name + photo left">
    <p:bg>
      <p:bgPr>
        <a:solidFill>
          <a:schemeClr val="lt1"/>
        </a:solidFill>
        <a:effectLst/>
      </p:bgPr>
    </p:bg>
    <p:spTree>
      <p:nvGrpSpPr>
        <p:cNvPr id="1" name="Shape 330"/>
        <p:cNvGrpSpPr/>
        <p:nvPr/>
      </p:nvGrpSpPr>
      <p:grpSpPr>
        <a:xfrm>
          <a:off x="0" y="0"/>
          <a:ext cx="0" cy="0"/>
          <a:chOff x="0" y="0"/>
          <a:chExt cx="0" cy="0"/>
        </a:xfrm>
      </p:grpSpPr>
      <p:sp>
        <p:nvSpPr>
          <p:cNvPr id="331" name="Google Shape;331;gf4fab5d12c_0_2151"/>
          <p:cNvSpPr>
            <a:spLocks noGrp="1"/>
          </p:cNvSpPr>
          <p:nvPr>
            <p:ph type="pic" idx="2"/>
          </p:nvPr>
        </p:nvSpPr>
        <p:spPr>
          <a:xfrm>
            <a:off x="0" y="0"/>
            <a:ext cx="5029200" cy="6858000"/>
          </a:xfrm>
          <a:prstGeom prst="rect">
            <a:avLst/>
          </a:prstGeom>
          <a:noFill/>
          <a:ln>
            <a:noFill/>
          </a:ln>
        </p:spPr>
      </p:sp>
      <p:sp>
        <p:nvSpPr>
          <p:cNvPr id="332" name="Google Shape;332;gf4fab5d12c_0_2151"/>
          <p:cNvSpPr txBox="1">
            <a:spLocks noGrp="1"/>
          </p:cNvSpPr>
          <p:nvPr>
            <p:ph type="body" idx="1"/>
          </p:nvPr>
        </p:nvSpPr>
        <p:spPr>
          <a:xfrm>
            <a:off x="7234239" y="444500"/>
            <a:ext cx="4411200" cy="1714500"/>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1100"/>
              </a:spcBef>
              <a:spcAft>
                <a:spcPts val="0"/>
              </a:spcAft>
              <a:buClr>
                <a:schemeClr val="dk2"/>
              </a:buClr>
              <a:buSzPts val="5500"/>
              <a:buNone/>
              <a:defRPr sz="55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33" name="Google Shape;333;gf4fab5d12c_0_2151"/>
          <p:cNvSpPr txBox="1">
            <a:spLocks noGrp="1"/>
          </p:cNvSpPr>
          <p:nvPr>
            <p:ph type="body" idx="3"/>
          </p:nvPr>
        </p:nvSpPr>
        <p:spPr>
          <a:xfrm>
            <a:off x="9211810" y="2092615"/>
            <a:ext cx="2433600" cy="1073100"/>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0"/>
              </a:spcBef>
              <a:spcAft>
                <a:spcPts val="0"/>
              </a:spcAft>
              <a:buClr>
                <a:schemeClr val="dk2"/>
              </a:buClr>
              <a:buSzPts val="2000"/>
              <a:buNone/>
              <a:defRPr sz="20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34" name="Google Shape;334;gf4fab5d12c_0_2151"/>
          <p:cNvSpPr txBox="1">
            <a:spLocks noGrp="1"/>
          </p:cNvSpPr>
          <p:nvPr>
            <p:ph type="body" idx="4"/>
          </p:nvPr>
        </p:nvSpPr>
        <p:spPr>
          <a:xfrm>
            <a:off x="9211810" y="2898140"/>
            <a:ext cx="2433600" cy="1233300"/>
          </a:xfrm>
          <a:prstGeom prst="rect">
            <a:avLst/>
          </a:prstGeom>
          <a:noFill/>
          <a:ln>
            <a:noFill/>
          </a:ln>
        </p:spPr>
        <p:txBody>
          <a:bodyPr spcFirstLastPara="1" wrap="square" lIns="0" tIns="0" rIns="0" bIns="0" anchor="t" anchorCtr="0">
            <a:normAutofit/>
          </a:bodyPr>
          <a:lstStyle>
            <a:lvl1pPr marL="457200" lvl="0" indent="-228600" algn="r">
              <a:lnSpc>
                <a:spcPct val="100000"/>
              </a:lnSpc>
              <a:spcBef>
                <a:spcPts val="1100"/>
              </a:spcBef>
              <a:spcAft>
                <a:spcPts val="0"/>
              </a:spcAft>
              <a:buClr>
                <a:schemeClr val="dk1"/>
              </a:buClr>
              <a:buSzPts val="1200"/>
              <a:buNone/>
              <a:defRPr sz="1200">
                <a:solidFill>
                  <a:schemeClr val="dk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35" name="Google Shape;335;gf4fab5d12c_0_2151"/>
          <p:cNvPicPr preferRelativeResize="0"/>
          <p:nvPr/>
        </p:nvPicPr>
        <p:blipFill rotWithShape="1">
          <a:blip r:embed="rId2">
            <a:alphaModFix/>
          </a:blip>
          <a:srcRect/>
          <a:stretch/>
        </p:blipFill>
        <p:spPr>
          <a:xfrm>
            <a:off x="11041139" y="6165653"/>
            <a:ext cx="709906" cy="368131"/>
          </a:xfrm>
          <a:prstGeom prst="rect">
            <a:avLst/>
          </a:prstGeom>
          <a:noFill/>
          <a:ln>
            <a:noFill/>
          </a:ln>
        </p:spPr>
      </p:pic>
      <p:sp>
        <p:nvSpPr>
          <p:cNvPr id="336" name="Google Shape;336;gf4fab5d12c_0_2151"/>
          <p:cNvSpPr txBox="1">
            <a:spLocks noGrp="1"/>
          </p:cNvSpPr>
          <p:nvPr>
            <p:ph type="body" idx="5"/>
          </p:nvPr>
        </p:nvSpPr>
        <p:spPr>
          <a:xfrm>
            <a:off x="5354714" y="4271700"/>
            <a:ext cx="4411200" cy="17145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dk2"/>
              </a:buClr>
              <a:buSzPts val="3200"/>
              <a:buNone/>
              <a:defRPr sz="3200">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37" name="Google Shape;337;gf4fab5d12c_0_2151"/>
          <p:cNvSpPr txBox="1">
            <a:spLocks noGrp="1"/>
          </p:cNvSpPr>
          <p:nvPr>
            <p:ph type="body" idx="6"/>
          </p:nvPr>
        </p:nvSpPr>
        <p:spPr>
          <a:xfrm>
            <a:off x="5354715" y="6055475"/>
            <a:ext cx="2433600" cy="567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2000"/>
              <a:buNone/>
              <a:defRPr sz="2000">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eam">
  <p:cSld name="Team">
    <p:bg>
      <p:bgPr>
        <a:solidFill>
          <a:schemeClr val="lt1"/>
        </a:solidFill>
        <a:effectLst/>
      </p:bgPr>
    </p:bg>
    <p:spTree>
      <p:nvGrpSpPr>
        <p:cNvPr id="1" name="Shape 338"/>
        <p:cNvGrpSpPr/>
        <p:nvPr/>
      </p:nvGrpSpPr>
      <p:grpSpPr>
        <a:xfrm>
          <a:off x="0" y="0"/>
          <a:ext cx="0" cy="0"/>
          <a:chOff x="0" y="0"/>
          <a:chExt cx="0" cy="0"/>
        </a:xfrm>
      </p:grpSpPr>
      <p:sp>
        <p:nvSpPr>
          <p:cNvPr id="339" name="Google Shape;339;gf4fab5d12c_0_2159"/>
          <p:cNvSpPr>
            <a:spLocks noGrp="1"/>
          </p:cNvSpPr>
          <p:nvPr>
            <p:ph type="pic" idx="2"/>
          </p:nvPr>
        </p:nvSpPr>
        <p:spPr>
          <a:xfrm>
            <a:off x="334964" y="1315810"/>
            <a:ext cx="2700300" cy="3383100"/>
          </a:xfrm>
          <a:prstGeom prst="rect">
            <a:avLst/>
          </a:prstGeom>
          <a:noFill/>
          <a:ln>
            <a:noFill/>
          </a:ln>
        </p:spPr>
      </p:sp>
      <p:sp>
        <p:nvSpPr>
          <p:cNvPr id="340" name="Google Shape;340;gf4fab5d12c_0_2159"/>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800"/>
              <a:buNone/>
              <a:defRPr sz="800" b="0">
                <a:solidFill>
                  <a:schemeClr val="dk2"/>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41" name="Google Shape;341;gf4fab5d12c_0_2159"/>
          <p:cNvSpPr txBox="1">
            <a:spLocks noGrp="1"/>
          </p:cNvSpPr>
          <p:nvPr>
            <p:ph type="body" idx="3"/>
          </p:nvPr>
        </p:nvSpPr>
        <p:spPr>
          <a:xfrm>
            <a:off x="334964" y="304004"/>
            <a:ext cx="5121300" cy="4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dk2"/>
              </a:buClr>
              <a:buSzPts val="5500"/>
              <a:buNone/>
              <a:defRPr sz="5500">
                <a:solidFill>
                  <a:schemeClr val="dk2"/>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42" name="Google Shape;342;gf4fab5d12c_0_2159"/>
          <p:cNvPicPr preferRelativeResize="0"/>
          <p:nvPr/>
        </p:nvPicPr>
        <p:blipFill rotWithShape="1">
          <a:blip r:embed="rId2">
            <a:alphaModFix/>
          </a:blip>
          <a:srcRect/>
          <a:stretch/>
        </p:blipFill>
        <p:spPr>
          <a:xfrm>
            <a:off x="11041139" y="6179820"/>
            <a:ext cx="707932" cy="353966"/>
          </a:xfrm>
          <a:prstGeom prst="rect">
            <a:avLst/>
          </a:prstGeom>
          <a:noFill/>
          <a:ln>
            <a:noFill/>
          </a:ln>
        </p:spPr>
      </p:pic>
      <p:pic>
        <p:nvPicPr>
          <p:cNvPr id="343" name="Google Shape;343;gf4fab5d12c_0_2159"/>
          <p:cNvPicPr preferRelativeResize="0"/>
          <p:nvPr/>
        </p:nvPicPr>
        <p:blipFill rotWithShape="1">
          <a:blip r:embed="rId3">
            <a:alphaModFix/>
          </a:blip>
          <a:srcRect/>
          <a:stretch/>
        </p:blipFill>
        <p:spPr>
          <a:xfrm>
            <a:off x="11041289" y="6170295"/>
            <a:ext cx="709906" cy="368131"/>
          </a:xfrm>
          <a:prstGeom prst="rect">
            <a:avLst/>
          </a:prstGeom>
          <a:noFill/>
          <a:ln>
            <a:noFill/>
          </a:ln>
        </p:spPr>
      </p:pic>
      <p:sp>
        <p:nvSpPr>
          <p:cNvPr id="344" name="Google Shape;344;gf4fab5d12c_0_2159"/>
          <p:cNvSpPr>
            <a:spLocks noGrp="1"/>
          </p:cNvSpPr>
          <p:nvPr>
            <p:ph type="pic" idx="4"/>
          </p:nvPr>
        </p:nvSpPr>
        <p:spPr>
          <a:xfrm>
            <a:off x="3283513" y="1315810"/>
            <a:ext cx="2700300" cy="3383100"/>
          </a:xfrm>
          <a:prstGeom prst="rect">
            <a:avLst/>
          </a:prstGeom>
          <a:noFill/>
          <a:ln>
            <a:noFill/>
          </a:ln>
        </p:spPr>
      </p:sp>
      <p:sp>
        <p:nvSpPr>
          <p:cNvPr id="345" name="Google Shape;345;gf4fab5d12c_0_2159"/>
          <p:cNvSpPr>
            <a:spLocks noGrp="1"/>
          </p:cNvSpPr>
          <p:nvPr>
            <p:ph type="pic" idx="5"/>
          </p:nvPr>
        </p:nvSpPr>
        <p:spPr>
          <a:xfrm>
            <a:off x="6232062" y="1315810"/>
            <a:ext cx="2700300" cy="3383100"/>
          </a:xfrm>
          <a:prstGeom prst="rect">
            <a:avLst/>
          </a:prstGeom>
          <a:noFill/>
          <a:ln>
            <a:noFill/>
          </a:ln>
        </p:spPr>
      </p:sp>
      <p:sp>
        <p:nvSpPr>
          <p:cNvPr id="346" name="Google Shape;346;gf4fab5d12c_0_2159"/>
          <p:cNvSpPr>
            <a:spLocks noGrp="1"/>
          </p:cNvSpPr>
          <p:nvPr>
            <p:ph type="pic" idx="6"/>
          </p:nvPr>
        </p:nvSpPr>
        <p:spPr>
          <a:xfrm>
            <a:off x="9180612" y="1315810"/>
            <a:ext cx="2700300" cy="3383100"/>
          </a:xfrm>
          <a:prstGeom prst="rect">
            <a:avLst/>
          </a:prstGeom>
          <a:noFill/>
          <a:ln>
            <a:noFill/>
          </a:ln>
        </p:spPr>
      </p:sp>
      <p:sp>
        <p:nvSpPr>
          <p:cNvPr id="347" name="Google Shape;347;gf4fab5d12c_0_2159"/>
          <p:cNvSpPr txBox="1">
            <a:spLocks noGrp="1"/>
          </p:cNvSpPr>
          <p:nvPr>
            <p:ph type="body" idx="7"/>
          </p:nvPr>
        </p:nvSpPr>
        <p:spPr>
          <a:xfrm>
            <a:off x="334964"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1900"/>
              <a:buNone/>
              <a:defRPr sz="19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48" name="Google Shape;348;gf4fab5d12c_0_2159"/>
          <p:cNvSpPr txBox="1">
            <a:spLocks noGrp="1"/>
          </p:cNvSpPr>
          <p:nvPr>
            <p:ph type="body" idx="8"/>
          </p:nvPr>
        </p:nvSpPr>
        <p:spPr>
          <a:xfrm>
            <a:off x="3283513"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1900"/>
              <a:buNone/>
              <a:defRPr sz="19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49" name="Google Shape;349;gf4fab5d12c_0_2159"/>
          <p:cNvSpPr txBox="1">
            <a:spLocks noGrp="1"/>
          </p:cNvSpPr>
          <p:nvPr>
            <p:ph type="body" idx="9"/>
          </p:nvPr>
        </p:nvSpPr>
        <p:spPr>
          <a:xfrm>
            <a:off x="6232062"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1900"/>
              <a:buNone/>
              <a:defRPr sz="19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50" name="Google Shape;350;gf4fab5d12c_0_2159"/>
          <p:cNvSpPr txBox="1">
            <a:spLocks noGrp="1"/>
          </p:cNvSpPr>
          <p:nvPr>
            <p:ph type="body" idx="13"/>
          </p:nvPr>
        </p:nvSpPr>
        <p:spPr>
          <a:xfrm>
            <a:off x="9180612"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dk2"/>
              </a:buClr>
              <a:buSzPts val="1900"/>
              <a:buNone/>
              <a:defRPr sz="1900">
                <a:solidFill>
                  <a:schemeClr val="dk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eam  purple background">
  <p:cSld name="Team  purple background">
    <p:bg>
      <p:bgPr>
        <a:solidFill>
          <a:schemeClr val="dk2"/>
        </a:solidFill>
        <a:effectLst/>
      </p:bgPr>
    </p:bg>
    <p:spTree>
      <p:nvGrpSpPr>
        <p:cNvPr id="1" name="Shape 351"/>
        <p:cNvGrpSpPr/>
        <p:nvPr/>
      </p:nvGrpSpPr>
      <p:grpSpPr>
        <a:xfrm>
          <a:off x="0" y="0"/>
          <a:ext cx="0" cy="0"/>
          <a:chOff x="0" y="0"/>
          <a:chExt cx="0" cy="0"/>
        </a:xfrm>
      </p:grpSpPr>
      <p:sp>
        <p:nvSpPr>
          <p:cNvPr id="352" name="Google Shape;352;gf4fab5d12c_0_2172"/>
          <p:cNvSpPr>
            <a:spLocks noGrp="1"/>
          </p:cNvSpPr>
          <p:nvPr>
            <p:ph type="pic" idx="2"/>
          </p:nvPr>
        </p:nvSpPr>
        <p:spPr>
          <a:xfrm>
            <a:off x="334964" y="1315810"/>
            <a:ext cx="2700300" cy="3383100"/>
          </a:xfrm>
          <a:prstGeom prst="rect">
            <a:avLst/>
          </a:prstGeom>
          <a:noFill/>
          <a:ln>
            <a:noFill/>
          </a:ln>
        </p:spPr>
      </p:sp>
      <p:sp>
        <p:nvSpPr>
          <p:cNvPr id="353" name="Google Shape;353;gf4fab5d12c_0_2172"/>
          <p:cNvSpPr txBox="1">
            <a:spLocks noGrp="1"/>
          </p:cNvSpPr>
          <p:nvPr>
            <p:ph type="body" idx="1"/>
          </p:nvPr>
        </p:nvSpPr>
        <p:spPr>
          <a:xfrm>
            <a:off x="10421981" y="236195"/>
            <a:ext cx="1810500" cy="152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800"/>
              <a:buNone/>
              <a:defRPr sz="800" b="0">
                <a:solidFill>
                  <a:schemeClr val="lt1"/>
                </a:solidFill>
              </a:defRPr>
            </a:lvl1pPr>
            <a:lvl2pPr marL="914400" lvl="1" indent="-228600" algn="l">
              <a:lnSpc>
                <a:spcPct val="100000"/>
              </a:lnSpc>
              <a:spcBef>
                <a:spcPts val="500"/>
              </a:spcBef>
              <a:spcAft>
                <a:spcPts val="0"/>
              </a:spcAft>
              <a:buClr>
                <a:schemeClr val="dk1"/>
              </a:buClr>
              <a:buSzPts val="1900"/>
              <a:buNone/>
              <a:defRPr sz="1900"/>
            </a:lvl2pPr>
            <a:lvl3pPr marL="1371600" lvl="2" indent="-228600" algn="l">
              <a:lnSpc>
                <a:spcPct val="100000"/>
              </a:lnSpc>
              <a:spcBef>
                <a:spcPts val="500"/>
              </a:spcBef>
              <a:spcAft>
                <a:spcPts val="0"/>
              </a:spcAft>
              <a:buClr>
                <a:schemeClr val="dk1"/>
              </a:buClr>
              <a:buSzPts val="1900"/>
              <a:buNone/>
              <a:defRPr sz="1900"/>
            </a:lvl3pPr>
            <a:lvl4pPr marL="1828800" lvl="3" indent="-228600" algn="l">
              <a:lnSpc>
                <a:spcPct val="100000"/>
              </a:lnSpc>
              <a:spcBef>
                <a:spcPts val="500"/>
              </a:spcBef>
              <a:spcAft>
                <a:spcPts val="0"/>
              </a:spcAft>
              <a:buClr>
                <a:schemeClr val="dk1"/>
              </a:buClr>
              <a:buSzPts val="1900"/>
              <a:buFont typeface="Arial"/>
              <a:buNone/>
              <a:defRPr/>
            </a:lvl4pPr>
            <a:lvl5pPr marL="2286000" lvl="4" indent="-228600" algn="l">
              <a:lnSpc>
                <a:spcPct val="100000"/>
              </a:lnSpc>
              <a:spcBef>
                <a:spcPts val="500"/>
              </a:spcBef>
              <a:spcAft>
                <a:spcPts val="0"/>
              </a:spcAft>
              <a:buClr>
                <a:schemeClr val="dk1"/>
              </a:buClr>
              <a:buSzPts val="1900"/>
              <a:buNone/>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54" name="Google Shape;354;gf4fab5d12c_0_2172"/>
          <p:cNvSpPr txBox="1">
            <a:spLocks noGrp="1"/>
          </p:cNvSpPr>
          <p:nvPr>
            <p:ph type="body" idx="3"/>
          </p:nvPr>
        </p:nvSpPr>
        <p:spPr>
          <a:xfrm>
            <a:off x="334964" y="304004"/>
            <a:ext cx="5121300" cy="4224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100"/>
              </a:spcBef>
              <a:spcAft>
                <a:spcPts val="0"/>
              </a:spcAft>
              <a:buClr>
                <a:schemeClr val="lt1"/>
              </a:buClr>
              <a:buSzPts val="5500"/>
              <a:buNone/>
              <a:defRPr sz="5500">
                <a:solidFill>
                  <a:schemeClr val="lt1"/>
                </a:solidFil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55" name="Google Shape;355;gf4fab5d12c_0_2172"/>
          <p:cNvSpPr>
            <a:spLocks noGrp="1"/>
          </p:cNvSpPr>
          <p:nvPr>
            <p:ph type="pic" idx="4"/>
          </p:nvPr>
        </p:nvSpPr>
        <p:spPr>
          <a:xfrm>
            <a:off x="3283513" y="1315810"/>
            <a:ext cx="2700300" cy="3383100"/>
          </a:xfrm>
          <a:prstGeom prst="rect">
            <a:avLst/>
          </a:prstGeom>
          <a:noFill/>
          <a:ln>
            <a:noFill/>
          </a:ln>
        </p:spPr>
      </p:sp>
      <p:sp>
        <p:nvSpPr>
          <p:cNvPr id="356" name="Google Shape;356;gf4fab5d12c_0_2172"/>
          <p:cNvSpPr>
            <a:spLocks noGrp="1"/>
          </p:cNvSpPr>
          <p:nvPr>
            <p:ph type="pic" idx="5"/>
          </p:nvPr>
        </p:nvSpPr>
        <p:spPr>
          <a:xfrm>
            <a:off x="6232062" y="1315810"/>
            <a:ext cx="2700300" cy="3383100"/>
          </a:xfrm>
          <a:prstGeom prst="rect">
            <a:avLst/>
          </a:prstGeom>
          <a:noFill/>
          <a:ln>
            <a:noFill/>
          </a:ln>
        </p:spPr>
      </p:sp>
      <p:sp>
        <p:nvSpPr>
          <p:cNvPr id="357" name="Google Shape;357;gf4fab5d12c_0_2172"/>
          <p:cNvSpPr>
            <a:spLocks noGrp="1"/>
          </p:cNvSpPr>
          <p:nvPr>
            <p:ph type="pic" idx="6"/>
          </p:nvPr>
        </p:nvSpPr>
        <p:spPr>
          <a:xfrm>
            <a:off x="9180612" y="1315810"/>
            <a:ext cx="2700300" cy="3383100"/>
          </a:xfrm>
          <a:prstGeom prst="rect">
            <a:avLst/>
          </a:prstGeom>
          <a:noFill/>
          <a:ln>
            <a:noFill/>
          </a:ln>
        </p:spPr>
      </p:sp>
      <p:sp>
        <p:nvSpPr>
          <p:cNvPr id="358" name="Google Shape;358;gf4fab5d12c_0_2172"/>
          <p:cNvSpPr txBox="1">
            <a:spLocks noGrp="1"/>
          </p:cNvSpPr>
          <p:nvPr>
            <p:ph type="body" idx="7"/>
          </p:nvPr>
        </p:nvSpPr>
        <p:spPr>
          <a:xfrm>
            <a:off x="334964"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2"/>
              </a:buClr>
              <a:buSzPts val="1900"/>
              <a:buNone/>
              <a:defRPr sz="1900">
                <a:solidFill>
                  <a:schemeClr val="lt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59" name="Google Shape;359;gf4fab5d12c_0_2172"/>
          <p:cNvSpPr txBox="1">
            <a:spLocks noGrp="1"/>
          </p:cNvSpPr>
          <p:nvPr>
            <p:ph type="body" idx="8"/>
          </p:nvPr>
        </p:nvSpPr>
        <p:spPr>
          <a:xfrm>
            <a:off x="3283513"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2"/>
              </a:buClr>
              <a:buSzPts val="1900"/>
              <a:buNone/>
              <a:defRPr sz="1900">
                <a:solidFill>
                  <a:schemeClr val="lt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60" name="Google Shape;360;gf4fab5d12c_0_2172"/>
          <p:cNvSpPr txBox="1">
            <a:spLocks noGrp="1"/>
          </p:cNvSpPr>
          <p:nvPr>
            <p:ph type="body" idx="9"/>
          </p:nvPr>
        </p:nvSpPr>
        <p:spPr>
          <a:xfrm>
            <a:off x="6232062"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2"/>
              </a:buClr>
              <a:buSzPts val="1900"/>
              <a:buNone/>
              <a:defRPr sz="1900">
                <a:solidFill>
                  <a:schemeClr val="lt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361" name="Google Shape;361;gf4fab5d12c_0_2172"/>
          <p:cNvSpPr txBox="1">
            <a:spLocks noGrp="1"/>
          </p:cNvSpPr>
          <p:nvPr>
            <p:ph type="body" idx="13"/>
          </p:nvPr>
        </p:nvSpPr>
        <p:spPr>
          <a:xfrm>
            <a:off x="9180612" y="4840855"/>
            <a:ext cx="2433600" cy="10731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100"/>
              </a:spcBef>
              <a:spcAft>
                <a:spcPts val="0"/>
              </a:spcAft>
              <a:buClr>
                <a:schemeClr val="lt2"/>
              </a:buClr>
              <a:buSzPts val="1900"/>
              <a:buNone/>
              <a:defRPr sz="1900">
                <a:solidFill>
                  <a:schemeClr val="lt2"/>
                </a:solidFill>
                <a:latin typeface="Arimo"/>
                <a:ea typeface="Arimo"/>
                <a:cs typeface="Arimo"/>
                <a:sym typeface="Arimo"/>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362" name="Google Shape;362;gf4fab5d12c_0_2172"/>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Picture bottom">
  <p:cSld name="Picture bottom">
    <p:bg>
      <p:bgPr>
        <a:solidFill>
          <a:schemeClr val="lt1"/>
        </a:solidFill>
        <a:effectLst/>
      </p:bgPr>
    </p:bg>
    <p:spTree>
      <p:nvGrpSpPr>
        <p:cNvPr id="1" name="Shape 363"/>
        <p:cNvGrpSpPr/>
        <p:nvPr/>
      </p:nvGrpSpPr>
      <p:grpSpPr>
        <a:xfrm>
          <a:off x="0" y="0"/>
          <a:ext cx="0" cy="0"/>
          <a:chOff x="0" y="0"/>
          <a:chExt cx="0" cy="0"/>
        </a:xfrm>
      </p:grpSpPr>
      <p:sp>
        <p:nvSpPr>
          <p:cNvPr id="364" name="Google Shape;364;gf4fab5d12c_0_2184"/>
          <p:cNvSpPr>
            <a:spLocks noGrp="1"/>
          </p:cNvSpPr>
          <p:nvPr>
            <p:ph type="pic" idx="2"/>
          </p:nvPr>
        </p:nvSpPr>
        <p:spPr>
          <a:xfrm>
            <a:off x="0" y="3086100"/>
            <a:ext cx="12192000" cy="3771900"/>
          </a:xfrm>
          <a:prstGeom prst="rect">
            <a:avLst/>
          </a:prstGeom>
          <a:noFill/>
          <a:ln>
            <a:noFill/>
          </a:ln>
        </p:spPr>
      </p:sp>
      <p:sp>
        <p:nvSpPr>
          <p:cNvPr id="365" name="Google Shape;365;gf4fab5d12c_0_2184"/>
          <p:cNvSpPr txBox="1">
            <a:spLocks noGrp="1"/>
          </p:cNvSpPr>
          <p:nvPr>
            <p:ph type="title"/>
          </p:nvPr>
        </p:nvSpPr>
        <p:spPr>
          <a:xfrm>
            <a:off x="373062" y="240429"/>
            <a:ext cx="5265600" cy="1543500"/>
          </a:xfrm>
          <a:prstGeom prst="rect">
            <a:avLst/>
          </a:prstGeom>
          <a:noFill/>
          <a:ln>
            <a:noFill/>
          </a:ln>
        </p:spPr>
        <p:txBody>
          <a:bodyPr spcFirstLastPara="1" wrap="square" lIns="0" tIns="0" rIns="0" bIns="0" anchor="t" anchorCtr="0">
            <a:normAutofit/>
          </a:bodyPr>
          <a:lstStyle>
            <a:lvl1pPr lvl="0" algn="l">
              <a:lnSpc>
                <a:spcPct val="93103"/>
              </a:lnSpc>
              <a:spcBef>
                <a:spcPts val="0"/>
              </a:spcBef>
              <a:spcAft>
                <a:spcPts val="0"/>
              </a:spcAft>
              <a:buClr>
                <a:schemeClr val="dk2"/>
              </a:buClr>
              <a:buSzPts val="5900"/>
              <a:buFont typeface="Arial"/>
              <a:buNone/>
              <a:defRPr sz="59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1_Title Sllide 3">
  <p:cSld name="1_Title Sllide 3">
    <p:bg>
      <p:bgPr>
        <a:solidFill>
          <a:schemeClr val="lt1"/>
        </a:solidFill>
        <a:effectLst/>
      </p:bgPr>
    </p:bg>
    <p:spTree>
      <p:nvGrpSpPr>
        <p:cNvPr id="1" name="Shape 369"/>
        <p:cNvGrpSpPr/>
        <p:nvPr/>
      </p:nvGrpSpPr>
      <p:grpSpPr>
        <a:xfrm>
          <a:off x="0" y="0"/>
          <a:ext cx="0" cy="0"/>
          <a:chOff x="0" y="0"/>
          <a:chExt cx="0" cy="0"/>
        </a:xfrm>
      </p:grpSpPr>
      <p:sp>
        <p:nvSpPr>
          <p:cNvPr id="370" name="Google Shape;370;gf4fab5d12c_0_2190"/>
          <p:cNvSpPr>
            <a:spLocks noGrp="1"/>
          </p:cNvSpPr>
          <p:nvPr>
            <p:ph type="pic" idx="2"/>
          </p:nvPr>
        </p:nvSpPr>
        <p:spPr>
          <a:xfrm>
            <a:off x="-1" y="0"/>
            <a:ext cx="12192000" cy="6858000"/>
          </a:xfrm>
          <a:prstGeom prst="rect">
            <a:avLst/>
          </a:prstGeom>
          <a:noFill/>
          <a:ln>
            <a:noFill/>
          </a:ln>
        </p:spPr>
      </p:sp>
      <p:pic>
        <p:nvPicPr>
          <p:cNvPr id="371" name="Google Shape;371;gf4fab5d12c_0_2190"/>
          <p:cNvPicPr preferRelativeResize="0"/>
          <p:nvPr/>
        </p:nvPicPr>
        <p:blipFill rotWithShape="1">
          <a:blip r:embed="rId2">
            <a:alphaModFix/>
          </a:blip>
          <a:srcRect/>
          <a:stretch/>
        </p:blipFill>
        <p:spPr>
          <a:xfrm>
            <a:off x="11041139" y="6179820"/>
            <a:ext cx="707932" cy="353966"/>
          </a:xfrm>
          <a:prstGeom prst="rect">
            <a:avLst/>
          </a:prstGeom>
          <a:noFill/>
          <a:ln>
            <a:noFill/>
          </a:ln>
        </p:spPr>
      </p:pic>
      <p:pic>
        <p:nvPicPr>
          <p:cNvPr id="372" name="Google Shape;372;gf4fab5d12c_0_2190"/>
          <p:cNvPicPr preferRelativeResize="0"/>
          <p:nvPr/>
        </p:nvPicPr>
        <p:blipFill rotWithShape="1">
          <a:blip r:embed="rId3">
            <a:alphaModFix/>
          </a:blip>
          <a:srcRect/>
          <a:stretch/>
        </p:blipFill>
        <p:spPr>
          <a:xfrm>
            <a:off x="11041139" y="6165653"/>
            <a:ext cx="709906" cy="36813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BF_TEXT+IMG_FOOTER">
  <p:cSld name="1_BF_TEXT+IMG_FOOTER">
    <p:spTree>
      <p:nvGrpSpPr>
        <p:cNvPr id="1" name="Shape 373"/>
        <p:cNvGrpSpPr/>
        <p:nvPr/>
      </p:nvGrpSpPr>
      <p:grpSpPr>
        <a:xfrm>
          <a:off x="0" y="0"/>
          <a:ext cx="0" cy="0"/>
          <a:chOff x="0" y="0"/>
          <a:chExt cx="0" cy="0"/>
        </a:xfrm>
      </p:grpSpPr>
      <p:pic>
        <p:nvPicPr>
          <p:cNvPr id="374" name="Google Shape;374;g213736fabda_0_134"/>
          <p:cNvPicPr preferRelativeResize="0"/>
          <p:nvPr/>
        </p:nvPicPr>
        <p:blipFill rotWithShape="1">
          <a:blip r:embed="rId2">
            <a:alphaModFix/>
          </a:blip>
          <a:srcRect/>
          <a:stretch/>
        </p:blipFill>
        <p:spPr>
          <a:xfrm>
            <a:off x="0" y="1"/>
            <a:ext cx="12192000" cy="6858000"/>
          </a:xfrm>
          <a:prstGeom prst="rect">
            <a:avLst/>
          </a:prstGeom>
          <a:noFill/>
          <a:ln>
            <a:noFill/>
          </a:ln>
        </p:spPr>
      </p:pic>
      <p:sp>
        <p:nvSpPr>
          <p:cNvPr id="375" name="Google Shape;375;g213736fabda_0_134"/>
          <p:cNvSpPr/>
          <p:nvPr/>
        </p:nvSpPr>
        <p:spPr>
          <a:xfrm>
            <a:off x="11447891" y="6197249"/>
            <a:ext cx="380100" cy="2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50"/>
              <a:buFont typeface="Arial"/>
              <a:buNone/>
            </a:pPr>
            <a:fld id="{00000000-1234-1234-1234-123412341234}" type="slidenum">
              <a:rPr lang="pt-PT" sz="1250" b="0" i="0" u="none" strike="noStrike" cap="none">
                <a:solidFill>
                  <a:srgbClr val="002EA2"/>
                </a:solidFill>
                <a:latin typeface="Finlandica"/>
                <a:ea typeface="Finlandica"/>
                <a:cs typeface="Finlandica"/>
                <a:sym typeface="Finlandica"/>
              </a:rPr>
              <a:t>‹#›</a:t>
            </a:fld>
            <a:endParaRPr sz="1250" b="0" i="0" u="none" strike="noStrike" cap="none">
              <a:solidFill>
                <a:srgbClr val="002EA2"/>
              </a:solidFill>
              <a:latin typeface="Finlandica"/>
              <a:ea typeface="Finlandica"/>
              <a:cs typeface="Finlandica"/>
              <a:sym typeface="Finlandica"/>
            </a:endParaRPr>
          </a:p>
        </p:txBody>
      </p:sp>
      <p:sp>
        <p:nvSpPr>
          <p:cNvPr id="376" name="Google Shape;376;g213736fabda_0_134"/>
          <p:cNvSpPr txBox="1">
            <a:spLocks noGrp="1"/>
          </p:cNvSpPr>
          <p:nvPr>
            <p:ph type="title"/>
          </p:nvPr>
        </p:nvSpPr>
        <p:spPr>
          <a:xfrm>
            <a:off x="838200" y="365125"/>
            <a:ext cx="10515600" cy="991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4000"/>
              <a:buFont typeface="Tahoma"/>
              <a:buNone/>
              <a:defRPr sz="4000" b="1">
                <a:latin typeface="Tahoma"/>
                <a:ea typeface="Tahoma"/>
                <a:cs typeface="Tahoma"/>
                <a:sym typeface="Tahoma"/>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77" name="Google Shape;377;g213736fabda_0_134"/>
          <p:cNvSpPr txBox="1">
            <a:spLocks noGrp="1"/>
          </p:cNvSpPr>
          <p:nvPr>
            <p:ph type="body" idx="1"/>
          </p:nvPr>
        </p:nvSpPr>
        <p:spPr>
          <a:xfrm>
            <a:off x="838200" y="1533832"/>
            <a:ext cx="10515600" cy="44343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34"/>
        <p:cNvGrpSpPr/>
        <p:nvPr/>
      </p:nvGrpSpPr>
      <p:grpSpPr>
        <a:xfrm>
          <a:off x="0" y="0"/>
          <a:ext cx="0" cy="0"/>
          <a:chOff x="0" y="0"/>
          <a:chExt cx="0" cy="0"/>
        </a:xfrm>
      </p:grpSpPr>
      <p:sp>
        <p:nvSpPr>
          <p:cNvPr id="35" name="Google Shape;35;g21234ca4d7d_0_9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g21234ca4d7d_0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g21234ca4d7d_0_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8"/>
        <p:cNvGrpSpPr/>
        <p:nvPr/>
      </p:nvGrpSpPr>
      <p:grpSpPr>
        <a:xfrm>
          <a:off x="0" y="0"/>
          <a:ext cx="0" cy="0"/>
          <a:chOff x="0" y="0"/>
          <a:chExt cx="0" cy="0"/>
        </a:xfrm>
      </p:grpSpPr>
      <p:sp>
        <p:nvSpPr>
          <p:cNvPr id="39" name="Google Shape;39;g21234ca4d7d_0_28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0" name="Google Shape;40;g21234ca4d7d_0_28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g21234ca4d7d_0_28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g21234ca4d7d_0_28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g21234ca4d7d_0_28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p:cSld name="Section">
    <p:bg>
      <p:bgPr>
        <a:solidFill>
          <a:schemeClr val="dk2"/>
        </a:solidFill>
        <a:effectLst/>
      </p:bgPr>
    </p:bg>
    <p:spTree>
      <p:nvGrpSpPr>
        <p:cNvPr id="1" name="Shape 44"/>
        <p:cNvGrpSpPr/>
        <p:nvPr/>
      </p:nvGrpSpPr>
      <p:grpSpPr>
        <a:xfrm>
          <a:off x="0" y="0"/>
          <a:ext cx="0" cy="0"/>
          <a:chOff x="0" y="0"/>
          <a:chExt cx="0" cy="0"/>
        </a:xfrm>
      </p:grpSpPr>
      <p:sp>
        <p:nvSpPr>
          <p:cNvPr id="45" name="Google Shape;45;gf4fab5d12c_0_1883"/>
          <p:cNvSpPr txBox="1">
            <a:spLocks noGrp="1"/>
          </p:cNvSpPr>
          <p:nvPr>
            <p:ph type="title"/>
          </p:nvPr>
        </p:nvSpPr>
        <p:spPr>
          <a:xfrm>
            <a:off x="231775" y="185738"/>
            <a:ext cx="1616100" cy="9288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rgbClr val="FFFFFF"/>
              </a:buClr>
              <a:buSzPts val="6000"/>
              <a:buFont typeface="Arial"/>
              <a:buNone/>
              <a:defRPr sz="60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6" name="Google Shape;46;gf4fab5d12c_0_1883"/>
          <p:cNvSpPr txBox="1">
            <a:spLocks noGrp="1"/>
          </p:cNvSpPr>
          <p:nvPr>
            <p:ph type="body" idx="1"/>
          </p:nvPr>
        </p:nvSpPr>
        <p:spPr>
          <a:xfrm>
            <a:off x="3800475" y="185738"/>
            <a:ext cx="8061300" cy="9288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1100"/>
              </a:spcBef>
              <a:spcAft>
                <a:spcPts val="0"/>
              </a:spcAft>
              <a:buClr>
                <a:schemeClr val="lt1"/>
              </a:buClr>
              <a:buSzPts val="6000"/>
              <a:buNone/>
              <a:defRPr sz="6000">
                <a:solidFill>
                  <a:schemeClr val="lt1"/>
                </a:solidFill>
                <a:latin typeface="Arial"/>
                <a:ea typeface="Arial"/>
                <a:cs typeface="Arial"/>
                <a:sym typeface="Arial"/>
              </a:defRPr>
            </a:lvl1pPr>
            <a:lvl2pPr marL="914400" lvl="1" indent="-349250" algn="l">
              <a:lnSpc>
                <a:spcPct val="100000"/>
              </a:lnSpc>
              <a:spcBef>
                <a:spcPts val="500"/>
              </a:spcBef>
              <a:spcAft>
                <a:spcPts val="0"/>
              </a:spcAft>
              <a:buClr>
                <a:schemeClr val="dk1"/>
              </a:buClr>
              <a:buSzPts val="1900"/>
              <a:buChar char="•"/>
              <a:defRPr/>
            </a:lvl2pPr>
            <a:lvl3pPr marL="1371600" lvl="2" indent="-349250" algn="l">
              <a:lnSpc>
                <a:spcPct val="100000"/>
              </a:lnSpc>
              <a:spcBef>
                <a:spcPts val="500"/>
              </a:spcBef>
              <a:spcAft>
                <a:spcPts val="0"/>
              </a:spcAft>
              <a:buClr>
                <a:schemeClr val="dk1"/>
              </a:buClr>
              <a:buSzPts val="1900"/>
              <a:buChar char="•"/>
              <a:defRPr/>
            </a:lvl3pPr>
            <a:lvl4pPr marL="1828800" lvl="3" indent="-349250" algn="l">
              <a:lnSpc>
                <a:spcPct val="100000"/>
              </a:lnSpc>
              <a:spcBef>
                <a:spcPts val="500"/>
              </a:spcBef>
              <a:spcAft>
                <a:spcPts val="0"/>
              </a:spcAft>
              <a:buClr>
                <a:schemeClr val="dk1"/>
              </a:buClr>
              <a:buSzPts val="1900"/>
              <a:buChar char="•"/>
              <a:defRPr/>
            </a:lvl4pPr>
            <a:lvl5pPr marL="2286000" lvl="4" indent="-349250" algn="l">
              <a:lnSpc>
                <a:spcPct val="10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47" name="Google Shape;47;gf4fab5d12c_0_1883"/>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2_Title Sllide 1">
  <p:cSld name="2_Title Sllide 1">
    <p:bg>
      <p:bgPr>
        <a:solidFill>
          <a:schemeClr val="dk2"/>
        </a:solidFill>
        <a:effectLst/>
      </p:bgPr>
    </p:bg>
    <p:spTree>
      <p:nvGrpSpPr>
        <p:cNvPr id="1" name="Shape 48"/>
        <p:cNvGrpSpPr/>
        <p:nvPr/>
      </p:nvGrpSpPr>
      <p:grpSpPr>
        <a:xfrm>
          <a:off x="0" y="0"/>
          <a:ext cx="0" cy="0"/>
          <a:chOff x="0" y="0"/>
          <a:chExt cx="0" cy="0"/>
        </a:xfrm>
      </p:grpSpPr>
      <p:grpSp>
        <p:nvGrpSpPr>
          <p:cNvPr id="49" name="Google Shape;49;gf4fab5d12c_0_1854"/>
          <p:cNvGrpSpPr/>
          <p:nvPr/>
        </p:nvGrpSpPr>
        <p:grpSpPr>
          <a:xfrm>
            <a:off x="0" y="2721769"/>
            <a:ext cx="6541576" cy="1406400"/>
            <a:chOff x="0" y="2721769"/>
            <a:chExt cx="6541576" cy="1406400"/>
          </a:xfrm>
        </p:grpSpPr>
        <p:sp>
          <p:nvSpPr>
            <p:cNvPr id="50" name="Google Shape;50;gf4fab5d12c_0_1854"/>
            <p:cNvSpPr/>
            <p:nvPr/>
          </p:nvSpPr>
          <p:spPr>
            <a:xfrm>
              <a:off x="0" y="2721769"/>
              <a:ext cx="5133900" cy="1406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1" name="Google Shape;51;gf4fab5d12c_0_1854"/>
            <p:cNvSpPr/>
            <p:nvPr/>
          </p:nvSpPr>
          <p:spPr>
            <a:xfrm>
              <a:off x="5133976" y="2721769"/>
              <a:ext cx="1407600" cy="1406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sp>
        <p:nvSpPr>
          <p:cNvPr id="52" name="Google Shape;52;gf4fab5d12c_0_1854"/>
          <p:cNvSpPr txBox="1">
            <a:spLocks noGrp="1"/>
          </p:cNvSpPr>
          <p:nvPr>
            <p:ph type="body" idx="1"/>
          </p:nvPr>
        </p:nvSpPr>
        <p:spPr>
          <a:xfrm>
            <a:off x="214252" y="4873801"/>
            <a:ext cx="1097100" cy="4191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chemeClr val="lt1"/>
              </a:buClr>
              <a:buSzPts val="1100"/>
              <a:buNone/>
              <a:defRPr sz="1100">
                <a:solidFill>
                  <a:schemeClr val="lt1"/>
                </a:solidFill>
              </a:defRPr>
            </a:lvl1pPr>
            <a:lvl2pPr marL="914400" lvl="1" indent="-228600" algn="l">
              <a:lnSpc>
                <a:spcPct val="100000"/>
              </a:lnSpc>
              <a:spcBef>
                <a:spcPts val="500"/>
              </a:spcBef>
              <a:spcAft>
                <a:spcPts val="0"/>
              </a:spcAft>
              <a:buClr>
                <a:schemeClr val="lt1"/>
              </a:buClr>
              <a:buSzPts val="1100"/>
              <a:buNone/>
              <a:defRPr sz="1100">
                <a:solidFill>
                  <a:schemeClr val="lt1"/>
                </a:solidFill>
              </a:defRPr>
            </a:lvl2pPr>
            <a:lvl3pPr marL="1371600" lvl="2" indent="-228600" algn="l">
              <a:lnSpc>
                <a:spcPct val="100000"/>
              </a:lnSpc>
              <a:spcBef>
                <a:spcPts val="500"/>
              </a:spcBef>
              <a:spcAft>
                <a:spcPts val="0"/>
              </a:spcAft>
              <a:buClr>
                <a:schemeClr val="lt1"/>
              </a:buClr>
              <a:buSzPts val="1100"/>
              <a:buNone/>
              <a:defRPr sz="1100">
                <a:solidFill>
                  <a:schemeClr val="lt1"/>
                </a:solidFill>
              </a:defRPr>
            </a:lvl3pPr>
            <a:lvl4pPr marL="1828800" lvl="3" indent="-228600" algn="l">
              <a:lnSpc>
                <a:spcPct val="100000"/>
              </a:lnSpc>
              <a:spcBef>
                <a:spcPts val="500"/>
              </a:spcBef>
              <a:spcAft>
                <a:spcPts val="0"/>
              </a:spcAft>
              <a:buClr>
                <a:schemeClr val="lt1"/>
              </a:buClr>
              <a:buSzPts val="900"/>
              <a:buNone/>
              <a:defRPr sz="900">
                <a:solidFill>
                  <a:schemeClr val="lt1"/>
                </a:solidFill>
              </a:defRPr>
            </a:lvl4pPr>
            <a:lvl5pPr marL="2286000" lvl="4" indent="-228600" algn="l">
              <a:lnSpc>
                <a:spcPct val="100000"/>
              </a:lnSpc>
              <a:spcBef>
                <a:spcPts val="500"/>
              </a:spcBef>
              <a:spcAft>
                <a:spcPts val="0"/>
              </a:spcAft>
              <a:buClr>
                <a:schemeClr val="lt1"/>
              </a:buClr>
              <a:buSzPts val="900"/>
              <a:buNone/>
              <a:defRPr sz="9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3" name="Google Shape;53;gf4fab5d12c_0_1854"/>
          <p:cNvSpPr txBox="1">
            <a:spLocks noGrp="1"/>
          </p:cNvSpPr>
          <p:nvPr>
            <p:ph type="body" idx="2"/>
          </p:nvPr>
        </p:nvSpPr>
        <p:spPr>
          <a:xfrm>
            <a:off x="1752600" y="4426857"/>
            <a:ext cx="4788900" cy="1313100"/>
          </a:xfrm>
          <a:prstGeom prst="rect">
            <a:avLst/>
          </a:prstGeom>
          <a:noFill/>
          <a:ln>
            <a:noFill/>
          </a:ln>
        </p:spPr>
        <p:txBody>
          <a:bodyPr spcFirstLastPara="1" wrap="square" lIns="0" tIns="0" rIns="0" bIns="0" anchor="ctr" anchorCtr="0">
            <a:noAutofit/>
          </a:bodyPr>
          <a:lstStyle>
            <a:lvl1pPr marL="457200" lvl="0" indent="-228600" algn="r">
              <a:lnSpc>
                <a:spcPct val="100000"/>
              </a:lnSpc>
              <a:spcBef>
                <a:spcPts val="0"/>
              </a:spcBef>
              <a:spcAft>
                <a:spcPts val="0"/>
              </a:spcAft>
              <a:buClr>
                <a:schemeClr val="lt1"/>
              </a:buClr>
              <a:buSzPts val="7200"/>
              <a:buNone/>
              <a:defRPr sz="7200">
                <a:solidFill>
                  <a:schemeClr val="lt1"/>
                </a:solidFill>
                <a:latin typeface="Arimo"/>
                <a:ea typeface="Arimo"/>
                <a:cs typeface="Arimo"/>
                <a:sym typeface="Arimo"/>
              </a:defRPr>
            </a:lvl1pPr>
            <a:lvl2pPr marL="914400" lvl="1" indent="-228600" algn="l">
              <a:lnSpc>
                <a:spcPct val="100000"/>
              </a:lnSpc>
              <a:spcBef>
                <a:spcPts val="500"/>
              </a:spcBef>
              <a:spcAft>
                <a:spcPts val="0"/>
              </a:spcAft>
              <a:buClr>
                <a:schemeClr val="lt1"/>
              </a:buClr>
              <a:buSzPts val="1100"/>
              <a:buNone/>
              <a:defRPr sz="1100">
                <a:solidFill>
                  <a:schemeClr val="lt1"/>
                </a:solidFill>
              </a:defRPr>
            </a:lvl2pPr>
            <a:lvl3pPr marL="1371600" lvl="2" indent="-228600" algn="l">
              <a:lnSpc>
                <a:spcPct val="100000"/>
              </a:lnSpc>
              <a:spcBef>
                <a:spcPts val="500"/>
              </a:spcBef>
              <a:spcAft>
                <a:spcPts val="0"/>
              </a:spcAft>
              <a:buClr>
                <a:schemeClr val="lt1"/>
              </a:buClr>
              <a:buSzPts val="1100"/>
              <a:buNone/>
              <a:defRPr sz="1100">
                <a:solidFill>
                  <a:schemeClr val="lt1"/>
                </a:solidFill>
              </a:defRPr>
            </a:lvl3pPr>
            <a:lvl4pPr marL="1828800" lvl="3" indent="-228600" algn="l">
              <a:lnSpc>
                <a:spcPct val="100000"/>
              </a:lnSpc>
              <a:spcBef>
                <a:spcPts val="500"/>
              </a:spcBef>
              <a:spcAft>
                <a:spcPts val="0"/>
              </a:spcAft>
              <a:buClr>
                <a:schemeClr val="lt1"/>
              </a:buClr>
              <a:buSzPts val="900"/>
              <a:buNone/>
              <a:defRPr sz="900">
                <a:solidFill>
                  <a:schemeClr val="lt1"/>
                </a:solidFill>
              </a:defRPr>
            </a:lvl4pPr>
            <a:lvl5pPr marL="2286000" lvl="4" indent="-228600" algn="l">
              <a:lnSpc>
                <a:spcPct val="100000"/>
              </a:lnSpc>
              <a:spcBef>
                <a:spcPts val="500"/>
              </a:spcBef>
              <a:spcAft>
                <a:spcPts val="0"/>
              </a:spcAft>
              <a:buClr>
                <a:schemeClr val="lt1"/>
              </a:buClr>
              <a:buSzPts val="900"/>
              <a:buNone/>
              <a:defRPr sz="900">
                <a:solidFill>
                  <a:schemeClr val="lt1"/>
                </a:solidFill>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4" name="Google Shape;54;gf4fab5d12c_0_1854"/>
          <p:cNvSpPr txBox="1">
            <a:spLocks noGrp="1"/>
          </p:cNvSpPr>
          <p:nvPr>
            <p:ph type="title"/>
          </p:nvPr>
        </p:nvSpPr>
        <p:spPr>
          <a:xfrm>
            <a:off x="214252" y="2721770"/>
            <a:ext cx="4735200" cy="1406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2"/>
              </a:buClr>
              <a:buSzPts val="6000"/>
              <a:buFont typeface="Arial"/>
              <a:buNone/>
              <a:defRPr sz="6000">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5" name="Google Shape;55;gf4fab5d12c_0_1854"/>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lide 3">
  <p:cSld name="Title Sllide 3">
    <p:bg>
      <p:bgPr>
        <a:solidFill>
          <a:schemeClr val="lt1"/>
        </a:solidFill>
        <a:effectLst/>
      </p:bgPr>
    </p:bg>
    <p:spTree>
      <p:nvGrpSpPr>
        <p:cNvPr id="1" name="Shape 56"/>
        <p:cNvGrpSpPr/>
        <p:nvPr/>
      </p:nvGrpSpPr>
      <p:grpSpPr>
        <a:xfrm>
          <a:off x="0" y="0"/>
          <a:ext cx="0" cy="0"/>
          <a:chOff x="0" y="0"/>
          <a:chExt cx="0" cy="0"/>
        </a:xfrm>
      </p:grpSpPr>
      <p:sp>
        <p:nvSpPr>
          <p:cNvPr id="57" name="Google Shape;57;gf4fab5d12c_0_1869"/>
          <p:cNvSpPr>
            <a:spLocks noGrp="1"/>
          </p:cNvSpPr>
          <p:nvPr>
            <p:ph type="pic" idx="2"/>
          </p:nvPr>
        </p:nvSpPr>
        <p:spPr>
          <a:xfrm>
            <a:off x="-1" y="0"/>
            <a:ext cx="12192000" cy="6858000"/>
          </a:xfrm>
          <a:prstGeom prst="rect">
            <a:avLst/>
          </a:prstGeom>
          <a:noFill/>
          <a:ln>
            <a:noFill/>
          </a:ln>
        </p:spPr>
      </p:sp>
      <p:pic>
        <p:nvPicPr>
          <p:cNvPr id="58" name="Google Shape;58;gf4fab5d12c_0_1869"/>
          <p:cNvPicPr preferRelativeResize="0"/>
          <p:nvPr/>
        </p:nvPicPr>
        <p:blipFill rotWithShape="1">
          <a:blip r:embed="rId2">
            <a:alphaModFix/>
          </a:blip>
          <a:srcRect/>
          <a:stretch/>
        </p:blipFill>
        <p:spPr>
          <a:xfrm>
            <a:off x="11041139" y="6179820"/>
            <a:ext cx="707932" cy="35396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f4fab5d12c_0_1851"/>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11" name="Google Shape;11;gf4fab5d12c_0_1851"/>
          <p:cNvSpPr txBox="1">
            <a:spLocks noGrp="1"/>
          </p:cNvSpPr>
          <p:nvPr>
            <p:ph type="body" idx="1"/>
          </p:nvPr>
        </p:nvSpPr>
        <p:spPr>
          <a:xfrm>
            <a:off x="838200" y="1825625"/>
            <a:ext cx="10515600" cy="4351200"/>
          </a:xfrm>
          <a:prstGeom prst="rect">
            <a:avLst/>
          </a:prstGeom>
          <a:noFill/>
          <a:ln>
            <a:noFill/>
          </a:ln>
        </p:spPr>
        <p:txBody>
          <a:bodyPr spcFirstLastPara="1" wrap="square" lIns="0" tIns="0" rIns="0" bIns="0" anchor="t" anchorCtr="0">
            <a:normAutofit/>
          </a:bodyPr>
          <a:lstStyle>
            <a:lvl1pPr marL="457200" marR="0" lvl="0" indent="-406400" algn="l" rtl="0">
              <a:lnSpc>
                <a:spcPct val="10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4" r:id="rId45"/>
    <p:sldLayoutId id="2147483695" r:id="rId4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4.wdp"/><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3.wdp"/><Relationship Id="rId5" Type="http://schemas.openxmlformats.org/officeDocument/2006/relationships/image" Target="../media/image5.png"/><Relationship Id="rId10" Type="http://schemas.openxmlformats.org/officeDocument/2006/relationships/image" Target="../media/image18.png"/><Relationship Id="rId4" Type="http://schemas.openxmlformats.org/officeDocument/2006/relationships/image" Target="../media/image6.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6.png"/><Relationship Id="rId3" Type="http://schemas.openxmlformats.org/officeDocument/2006/relationships/video" Target="NULL" TargetMode="External"/><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11" Type="http://schemas.openxmlformats.org/officeDocument/2006/relationships/image" Target="../media/image24.png"/><Relationship Id="rId5" Type="http://schemas.openxmlformats.org/officeDocument/2006/relationships/slideLayout" Target="../slideLayouts/slideLayout2.xml"/><Relationship Id="rId10" Type="http://schemas.openxmlformats.org/officeDocument/2006/relationships/image" Target="../media/image6.png"/><Relationship Id="rId4" Type="http://schemas.microsoft.com/office/2007/relationships/media" Target="../media/media2.mp4"/><Relationship Id="rId9" Type="http://schemas.openxmlformats.org/officeDocument/2006/relationships/image" Target="../media/image5.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8d868f0be6_0_33"/>
          <p:cNvSpPr txBox="1"/>
          <p:nvPr/>
        </p:nvSpPr>
        <p:spPr>
          <a:xfrm>
            <a:off x="486800" y="6399850"/>
            <a:ext cx="4381200" cy="3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pt-PT" sz="1700" b="0" i="0" u="none" strike="noStrike" cap="none">
                <a:solidFill>
                  <a:schemeClr val="lt1"/>
                </a:solidFill>
                <a:latin typeface="Titillium Web SemiBold"/>
                <a:ea typeface="Titillium Web SemiBold"/>
                <a:cs typeface="Titillium Web SemiBold"/>
                <a:sym typeface="Titillium Web SemiBold"/>
              </a:rPr>
              <a:t>Powered by 			in collaboration with</a:t>
            </a:r>
            <a:endParaRPr sz="1700" b="0" i="0" u="none" strike="noStrike" cap="none">
              <a:solidFill>
                <a:schemeClr val="lt1"/>
              </a:solidFill>
              <a:latin typeface="Titillium Web SemiBold"/>
              <a:ea typeface="Titillium Web SemiBold"/>
              <a:cs typeface="Titillium Web SemiBold"/>
              <a:sym typeface="Titillium Web SemiBold"/>
            </a:endParaRPr>
          </a:p>
        </p:txBody>
      </p:sp>
      <p:pic>
        <p:nvPicPr>
          <p:cNvPr id="383" name="Google Shape;383;g28d868f0be6_0_33"/>
          <p:cNvPicPr preferRelativeResize="0"/>
          <p:nvPr/>
        </p:nvPicPr>
        <p:blipFill rotWithShape="1">
          <a:blip r:embed="rId3">
            <a:alphaModFix/>
          </a:blip>
          <a:srcRect/>
          <a:stretch/>
        </p:blipFill>
        <p:spPr>
          <a:xfrm>
            <a:off x="1560550" y="6216463"/>
            <a:ext cx="1412250" cy="739074"/>
          </a:xfrm>
          <a:prstGeom prst="rect">
            <a:avLst/>
          </a:prstGeom>
          <a:noFill/>
          <a:ln>
            <a:noFill/>
          </a:ln>
        </p:spPr>
      </p:pic>
      <p:pic>
        <p:nvPicPr>
          <p:cNvPr id="384" name="Google Shape;384;g28d868f0be6_0_33"/>
          <p:cNvPicPr preferRelativeResize="0"/>
          <p:nvPr/>
        </p:nvPicPr>
        <p:blipFill rotWithShape="1">
          <a:blip r:embed="rId4">
            <a:alphaModFix/>
          </a:blip>
          <a:srcRect/>
          <a:stretch/>
        </p:blipFill>
        <p:spPr>
          <a:xfrm>
            <a:off x="4868000" y="6533772"/>
            <a:ext cx="1443885" cy="183375"/>
          </a:xfrm>
          <a:prstGeom prst="rect">
            <a:avLst/>
          </a:prstGeom>
          <a:noFill/>
          <a:ln>
            <a:noFill/>
          </a:ln>
        </p:spPr>
      </p:pic>
      <p:pic>
        <p:nvPicPr>
          <p:cNvPr id="385" name="Google Shape;385;g28d868f0be6_0_33"/>
          <p:cNvPicPr preferRelativeResize="0"/>
          <p:nvPr/>
        </p:nvPicPr>
        <p:blipFill rotWithShape="1">
          <a:blip r:embed="rId5">
            <a:alphaModFix/>
          </a:blip>
          <a:srcRect/>
          <a:stretch/>
        </p:blipFill>
        <p:spPr>
          <a:xfrm>
            <a:off x="11104424" y="6279114"/>
            <a:ext cx="859400" cy="513622"/>
          </a:xfrm>
          <a:prstGeom prst="rect">
            <a:avLst/>
          </a:prstGeom>
          <a:noFill/>
          <a:ln>
            <a:noFill/>
          </a:ln>
        </p:spPr>
      </p:pic>
      <p:pic>
        <p:nvPicPr>
          <p:cNvPr id="386" name="Google Shape;386;g28d868f0be6_0_33"/>
          <p:cNvPicPr preferRelativeResize="0"/>
          <p:nvPr/>
        </p:nvPicPr>
        <p:blipFill rotWithShape="1">
          <a:blip r:embed="rId6">
            <a:alphaModFix/>
          </a:blip>
          <a:srcRect/>
          <a:stretch/>
        </p:blipFill>
        <p:spPr>
          <a:xfrm>
            <a:off x="-466687" y="0"/>
            <a:ext cx="12658687" cy="6955537"/>
          </a:xfrm>
          <a:prstGeom prst="rect">
            <a:avLst/>
          </a:prstGeom>
          <a:noFill/>
          <a:ln>
            <a:noFill/>
          </a:ln>
        </p:spPr>
      </p:pic>
      <p:sp>
        <p:nvSpPr>
          <p:cNvPr id="387" name="Google Shape;387;g28d868f0be6_0_33"/>
          <p:cNvSpPr/>
          <p:nvPr/>
        </p:nvSpPr>
        <p:spPr>
          <a:xfrm>
            <a:off x="-108375" y="4489425"/>
            <a:ext cx="6672300" cy="1114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24"/>
        <p:cNvGrpSpPr/>
        <p:nvPr/>
      </p:nvGrpSpPr>
      <p:grpSpPr>
        <a:xfrm>
          <a:off x="0" y="0"/>
          <a:ext cx="0" cy="0"/>
          <a:chOff x="0" y="0"/>
          <a:chExt cx="0" cy="0"/>
        </a:xfrm>
      </p:grpSpPr>
      <p:sp>
        <p:nvSpPr>
          <p:cNvPr id="425" name="Google Shape;425;g28d868f0be6_0_17"/>
          <p:cNvSpPr txBox="1"/>
          <p:nvPr/>
        </p:nvSpPr>
        <p:spPr>
          <a:xfrm>
            <a:off x="4622190" y="649308"/>
            <a:ext cx="4498666" cy="89251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200" b="1">
                <a:solidFill>
                  <a:schemeClr val="lt2"/>
                </a:solidFill>
                <a:latin typeface="Titillium Web"/>
                <a:ea typeface="Titillium Web"/>
                <a:cs typeface="Titillium Web"/>
                <a:sym typeface="Titillium Web"/>
              </a:rPr>
              <a:t>GeniTalk</a:t>
            </a:r>
            <a:endParaRPr sz="4200" b="1" i="0" u="none" strike="noStrike" cap="none">
              <a:solidFill>
                <a:schemeClr val="lt2"/>
              </a:solidFill>
              <a:latin typeface="Titillium Web"/>
              <a:ea typeface="Titillium Web"/>
              <a:cs typeface="Titillium Web"/>
              <a:sym typeface="Titillium Web"/>
            </a:endParaRPr>
          </a:p>
        </p:txBody>
      </p:sp>
      <p:pic>
        <p:nvPicPr>
          <p:cNvPr id="426" name="Google Shape;426;g28d868f0be6_0_17"/>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427" name="Google Shape;427;g28d868f0be6_0_17"/>
          <p:cNvSpPr txBox="1"/>
          <p:nvPr/>
        </p:nvSpPr>
        <p:spPr>
          <a:xfrm>
            <a:off x="78585" y="6229948"/>
            <a:ext cx="5908557" cy="3517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pt-PT" sz="1700" b="0" i="0" u="none" strike="noStrike" cap="none">
                <a:solidFill>
                  <a:schemeClr val="lt1"/>
                </a:solidFill>
                <a:latin typeface="Titillium Web SemiBold"/>
                <a:ea typeface="Titillium Web SemiBold"/>
                <a:cs typeface="Titillium Web SemiBold"/>
                <a:sym typeface="Titillium Web SemiBold"/>
              </a:rPr>
              <a:t>Powered by 		in collaboration with</a:t>
            </a:r>
            <a:endParaRPr sz="1700" b="0" i="0" u="none" strike="noStrike" cap="none">
              <a:solidFill>
                <a:schemeClr val="lt1"/>
              </a:solidFill>
              <a:latin typeface="Titillium Web SemiBold"/>
              <a:ea typeface="Titillium Web SemiBold"/>
              <a:cs typeface="Titillium Web SemiBold"/>
              <a:sym typeface="Titillium Web SemiBold"/>
            </a:endParaRPr>
          </a:p>
        </p:txBody>
      </p:sp>
      <p:pic>
        <p:nvPicPr>
          <p:cNvPr id="428" name="Google Shape;428;g28d868f0be6_0_17"/>
          <p:cNvPicPr preferRelativeResize="0"/>
          <p:nvPr/>
        </p:nvPicPr>
        <p:blipFill rotWithShape="1">
          <a:blip r:embed="rId4">
            <a:alphaModFix/>
          </a:blip>
          <a:srcRect/>
          <a:stretch/>
        </p:blipFill>
        <p:spPr>
          <a:xfrm>
            <a:off x="1266636" y="6092167"/>
            <a:ext cx="1412250" cy="739074"/>
          </a:xfrm>
          <a:prstGeom prst="rect">
            <a:avLst/>
          </a:prstGeom>
          <a:noFill/>
          <a:ln>
            <a:noFill/>
          </a:ln>
        </p:spPr>
      </p:pic>
      <p:pic>
        <p:nvPicPr>
          <p:cNvPr id="429" name="Google Shape;429;g28d868f0be6_0_17"/>
          <p:cNvPicPr preferRelativeResize="0"/>
          <p:nvPr/>
        </p:nvPicPr>
        <p:blipFill rotWithShape="1">
          <a:blip r:embed="rId5">
            <a:alphaModFix/>
          </a:blip>
          <a:srcRect/>
          <a:stretch/>
        </p:blipFill>
        <p:spPr>
          <a:xfrm>
            <a:off x="4962044" y="6350411"/>
            <a:ext cx="1443885" cy="183375"/>
          </a:xfrm>
          <a:prstGeom prst="rect">
            <a:avLst/>
          </a:prstGeom>
          <a:noFill/>
          <a:ln>
            <a:noFill/>
          </a:ln>
        </p:spPr>
      </p:pic>
      <p:sp>
        <p:nvSpPr>
          <p:cNvPr id="430" name="Google Shape;430;g28d868f0be6_0_17"/>
          <p:cNvSpPr txBox="1"/>
          <p:nvPr/>
        </p:nvSpPr>
        <p:spPr>
          <a:xfrm>
            <a:off x="1036800" y="3671150"/>
            <a:ext cx="579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2"/>
              </a:solidFill>
              <a:latin typeface="Titillium Web SemiBold"/>
              <a:ea typeface="Titillium Web SemiBold"/>
              <a:cs typeface="Titillium Web SemiBold"/>
              <a:sym typeface="Titillium Web SemiBold"/>
            </a:endParaRPr>
          </a:p>
        </p:txBody>
      </p:sp>
      <p:pic>
        <p:nvPicPr>
          <p:cNvPr id="4" name="Graphic 3" descr="Female Profile outline">
            <a:extLst>
              <a:ext uri="{FF2B5EF4-FFF2-40B4-BE49-F238E27FC236}">
                <a16:creationId xmlns:a16="http://schemas.microsoft.com/office/drawing/2014/main" id="{37F05434-CA94-4ED0-4678-0D73F3AF96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533" y="2281204"/>
            <a:ext cx="1349829" cy="1349829"/>
          </a:xfrm>
          <a:prstGeom prst="rect">
            <a:avLst/>
          </a:prstGeom>
        </p:spPr>
      </p:pic>
      <p:pic>
        <p:nvPicPr>
          <p:cNvPr id="5" name="Graphic 4" descr="Female Profile outline">
            <a:extLst>
              <a:ext uri="{FF2B5EF4-FFF2-40B4-BE49-F238E27FC236}">
                <a16:creationId xmlns:a16="http://schemas.microsoft.com/office/drawing/2014/main" id="{337F1CAD-3FD2-9356-0EE4-53585FFD84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2143" y="2282794"/>
            <a:ext cx="1349829" cy="1349829"/>
          </a:xfrm>
          <a:prstGeom prst="rect">
            <a:avLst/>
          </a:prstGeom>
        </p:spPr>
      </p:pic>
      <p:pic>
        <p:nvPicPr>
          <p:cNvPr id="6" name="Graphic 5" descr="Female Profile outline">
            <a:extLst>
              <a:ext uri="{FF2B5EF4-FFF2-40B4-BE49-F238E27FC236}">
                <a16:creationId xmlns:a16="http://schemas.microsoft.com/office/drawing/2014/main" id="{B6B0700A-7AC3-1503-6296-A614555CBA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8753" y="2253210"/>
            <a:ext cx="1349829" cy="1349829"/>
          </a:xfrm>
          <a:prstGeom prst="rect">
            <a:avLst/>
          </a:prstGeom>
        </p:spPr>
      </p:pic>
      <p:pic>
        <p:nvPicPr>
          <p:cNvPr id="7" name="Graphic 6" descr="Female Profile outline">
            <a:extLst>
              <a:ext uri="{FF2B5EF4-FFF2-40B4-BE49-F238E27FC236}">
                <a16:creationId xmlns:a16="http://schemas.microsoft.com/office/drawing/2014/main" id="{405AE820-C75C-3891-A2DC-BDBBFB6C73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70551" y="2200209"/>
            <a:ext cx="1349829" cy="1349829"/>
          </a:xfrm>
          <a:prstGeom prst="rect">
            <a:avLst/>
          </a:prstGeom>
        </p:spPr>
      </p:pic>
      <p:sp>
        <p:nvSpPr>
          <p:cNvPr id="9" name="Google Shape;419;g28d868f0be6_0_4">
            <a:extLst>
              <a:ext uri="{FF2B5EF4-FFF2-40B4-BE49-F238E27FC236}">
                <a16:creationId xmlns:a16="http://schemas.microsoft.com/office/drawing/2014/main" id="{A4003E38-9823-D899-8C68-F00354407B3B}"/>
              </a:ext>
            </a:extLst>
          </p:cNvPr>
          <p:cNvSpPr txBox="1"/>
          <p:nvPr/>
        </p:nvSpPr>
        <p:spPr>
          <a:xfrm>
            <a:off x="435614" y="3507566"/>
            <a:ext cx="2477053" cy="707856"/>
          </a:xfrm>
          <a:prstGeom prst="rect">
            <a:avLst/>
          </a:prstGeom>
          <a:noFill/>
          <a:ln>
            <a:noFill/>
          </a:ln>
        </p:spPr>
        <p:txBody>
          <a:bodyPr spcFirstLastPara="1" wrap="square" lIns="91425" tIns="91425" rIns="91425" bIns="91425" anchor="t" anchorCtr="0">
            <a:spAutoFit/>
          </a:bodyPr>
          <a:lstStyle/>
          <a:p>
            <a:pPr marR="0" lvl="0" algn="ctr" rtl="0">
              <a:lnSpc>
                <a:spcPct val="100000"/>
              </a:lnSpc>
              <a:spcBef>
                <a:spcPts val="0"/>
              </a:spcBef>
              <a:spcAft>
                <a:spcPts val="0"/>
              </a:spcAft>
              <a:buClr>
                <a:srgbClr val="000000"/>
              </a:buClr>
              <a:buSzPts val="2400"/>
            </a:pPr>
            <a:r>
              <a:rPr lang="en-US" sz="2000" b="1" err="1">
                <a:solidFill>
                  <a:schemeClr val="tx2"/>
                </a:solidFill>
                <a:latin typeface="Titillium Web SemiBold" panose="00000700000000000000" pitchFamily="2" charset="0"/>
              </a:rPr>
              <a:t>Njoud</a:t>
            </a:r>
            <a:r>
              <a:rPr lang="en-US" sz="2000" b="1">
                <a:solidFill>
                  <a:schemeClr val="tx2"/>
                </a:solidFill>
                <a:latin typeface="Titillium Web SemiBold" panose="00000700000000000000" pitchFamily="2" charset="0"/>
              </a:rPr>
              <a:t> </a:t>
            </a:r>
            <a:r>
              <a:rPr lang="en-US" sz="2000" b="1" err="1">
                <a:solidFill>
                  <a:schemeClr val="tx2"/>
                </a:solidFill>
                <a:latin typeface="Titillium Web SemiBold" panose="00000700000000000000" pitchFamily="2" charset="0"/>
              </a:rPr>
              <a:t>Alanazi</a:t>
            </a:r>
            <a:endParaRPr lang="en-US" sz="2000" b="1">
              <a:solidFill>
                <a:schemeClr val="tx2"/>
              </a:solidFill>
              <a:latin typeface="Titillium Web SemiBold" panose="00000700000000000000" pitchFamily="2" charset="0"/>
            </a:endParaRPr>
          </a:p>
          <a:p>
            <a:pPr marR="0" lvl="0" algn="ctr" rtl="0">
              <a:lnSpc>
                <a:spcPct val="100000"/>
              </a:lnSpc>
              <a:spcBef>
                <a:spcPts val="0"/>
              </a:spcBef>
              <a:spcAft>
                <a:spcPts val="0"/>
              </a:spcAft>
              <a:buClr>
                <a:srgbClr val="000000"/>
              </a:buClr>
              <a:buSzPts val="2400"/>
            </a:pPr>
            <a:r>
              <a:rPr lang="en-US" i="0" u="none" strike="noStrike">
                <a:solidFill>
                  <a:schemeClr val="bg1"/>
                </a:solidFill>
                <a:effectLst/>
                <a:latin typeface="Titillium Web" panose="00000500000000000000" pitchFamily="2" charset="0"/>
              </a:rPr>
              <a:t>Information Systems student</a:t>
            </a:r>
            <a:endParaRPr lang="en-US" sz="1600">
              <a:solidFill>
                <a:schemeClr val="bg1"/>
              </a:solidFill>
              <a:effectLst/>
              <a:latin typeface="Titillium Web" panose="00000500000000000000" pitchFamily="2" charset="0"/>
            </a:endParaRPr>
          </a:p>
        </p:txBody>
      </p:sp>
      <p:pic>
        <p:nvPicPr>
          <p:cNvPr id="19" name="Picture 18" descr="A black background with white text and a arch&#10;&#10;Description automatically generated">
            <a:extLst>
              <a:ext uri="{FF2B5EF4-FFF2-40B4-BE49-F238E27FC236}">
                <a16:creationId xmlns:a16="http://schemas.microsoft.com/office/drawing/2014/main" id="{CDE8073D-32F4-C0C5-64B3-0223680662F5}"/>
              </a:ext>
            </a:extLst>
          </p:cNvPr>
          <p:cNvPicPr>
            <a:picLocks noChangeAspect="1"/>
          </p:cNvPicPr>
          <p:nvPr/>
        </p:nvPicPr>
        <p:blipFill rotWithShape="1">
          <a:blip r:embed="rId8"/>
          <a:srcRect l="13000" t="31720" r="16410" b="30806"/>
          <a:stretch/>
        </p:blipFill>
        <p:spPr>
          <a:xfrm>
            <a:off x="725635" y="4182764"/>
            <a:ext cx="1778788" cy="944288"/>
          </a:xfrm>
          <a:prstGeom prst="rect">
            <a:avLst/>
          </a:prstGeom>
        </p:spPr>
      </p:pic>
      <p:pic>
        <p:nvPicPr>
          <p:cNvPr id="20" name="Picture 19" descr="A black background with white text and a arch&#10;&#10;Description automatically generated">
            <a:extLst>
              <a:ext uri="{FF2B5EF4-FFF2-40B4-BE49-F238E27FC236}">
                <a16:creationId xmlns:a16="http://schemas.microsoft.com/office/drawing/2014/main" id="{6B07B3A4-51D9-4313-3E24-A3551A9D0D45}"/>
              </a:ext>
            </a:extLst>
          </p:cNvPr>
          <p:cNvPicPr>
            <a:picLocks noChangeAspect="1"/>
          </p:cNvPicPr>
          <p:nvPr/>
        </p:nvPicPr>
        <p:blipFill rotWithShape="1">
          <a:blip r:embed="rId8"/>
          <a:srcRect l="13000" t="31720" r="16410" b="30806"/>
          <a:stretch/>
        </p:blipFill>
        <p:spPr>
          <a:xfrm>
            <a:off x="3675903" y="4194179"/>
            <a:ext cx="1778788" cy="944288"/>
          </a:xfrm>
          <a:prstGeom prst="rect">
            <a:avLst/>
          </a:prstGeom>
        </p:spPr>
      </p:pic>
      <p:pic>
        <p:nvPicPr>
          <p:cNvPr id="21" name="Picture 20" descr="A black background with white text and a arch&#10;&#10;Description automatically generated">
            <a:extLst>
              <a:ext uri="{FF2B5EF4-FFF2-40B4-BE49-F238E27FC236}">
                <a16:creationId xmlns:a16="http://schemas.microsoft.com/office/drawing/2014/main" id="{2786ED17-4D5A-ACE1-34C7-73EB753FFD8F}"/>
              </a:ext>
            </a:extLst>
          </p:cNvPr>
          <p:cNvPicPr>
            <a:picLocks noChangeAspect="1"/>
          </p:cNvPicPr>
          <p:nvPr/>
        </p:nvPicPr>
        <p:blipFill rotWithShape="1">
          <a:blip r:embed="rId8"/>
          <a:srcRect l="13000" t="31720" r="16410" b="30806"/>
          <a:stretch/>
        </p:blipFill>
        <p:spPr>
          <a:xfrm>
            <a:off x="6626171" y="4205594"/>
            <a:ext cx="1778788" cy="944288"/>
          </a:xfrm>
          <a:prstGeom prst="rect">
            <a:avLst/>
          </a:prstGeom>
        </p:spPr>
      </p:pic>
      <p:pic>
        <p:nvPicPr>
          <p:cNvPr id="22" name="Picture 21" descr="A black background with white text and a arch&#10;&#10;Description automatically generated">
            <a:extLst>
              <a:ext uri="{FF2B5EF4-FFF2-40B4-BE49-F238E27FC236}">
                <a16:creationId xmlns:a16="http://schemas.microsoft.com/office/drawing/2014/main" id="{44E288DE-9F01-DB80-2A12-4D2388AF439C}"/>
              </a:ext>
            </a:extLst>
          </p:cNvPr>
          <p:cNvPicPr>
            <a:picLocks noChangeAspect="1"/>
          </p:cNvPicPr>
          <p:nvPr/>
        </p:nvPicPr>
        <p:blipFill rotWithShape="1">
          <a:blip r:embed="rId8"/>
          <a:srcRect l="13000" t="31720" r="16410" b="30806"/>
          <a:stretch/>
        </p:blipFill>
        <p:spPr>
          <a:xfrm>
            <a:off x="9576439" y="4217009"/>
            <a:ext cx="1778788" cy="944288"/>
          </a:xfrm>
          <a:prstGeom prst="rect">
            <a:avLst/>
          </a:prstGeom>
        </p:spPr>
      </p:pic>
      <p:sp>
        <p:nvSpPr>
          <p:cNvPr id="24" name="Google Shape;419;g28d868f0be6_0_4">
            <a:extLst>
              <a:ext uri="{FF2B5EF4-FFF2-40B4-BE49-F238E27FC236}">
                <a16:creationId xmlns:a16="http://schemas.microsoft.com/office/drawing/2014/main" id="{45110D81-32C7-9958-7AE8-556AA7D0C41B}"/>
              </a:ext>
            </a:extLst>
          </p:cNvPr>
          <p:cNvSpPr txBox="1"/>
          <p:nvPr/>
        </p:nvSpPr>
        <p:spPr>
          <a:xfrm>
            <a:off x="3406801" y="3509156"/>
            <a:ext cx="2477053" cy="707856"/>
          </a:xfrm>
          <a:prstGeom prst="rect">
            <a:avLst/>
          </a:prstGeom>
          <a:noFill/>
          <a:ln>
            <a:noFill/>
          </a:ln>
        </p:spPr>
        <p:txBody>
          <a:bodyPr spcFirstLastPara="1" wrap="square" lIns="91425" tIns="91425" rIns="91425" bIns="91425" anchor="t" anchorCtr="0">
            <a:spAutoFit/>
          </a:bodyPr>
          <a:lstStyle/>
          <a:p>
            <a:pPr marR="0" lvl="0" algn="ctr" rtl="0">
              <a:lnSpc>
                <a:spcPct val="100000"/>
              </a:lnSpc>
              <a:spcBef>
                <a:spcPts val="0"/>
              </a:spcBef>
              <a:spcAft>
                <a:spcPts val="0"/>
              </a:spcAft>
              <a:buClr>
                <a:srgbClr val="000000"/>
              </a:buClr>
              <a:buSzPts val="2400"/>
            </a:pPr>
            <a:r>
              <a:rPr lang="en-US" sz="2000" b="1" err="1">
                <a:solidFill>
                  <a:schemeClr val="tx2"/>
                </a:solidFill>
                <a:latin typeface="Titillium Web SemiBold" panose="00000700000000000000" pitchFamily="2" charset="0"/>
              </a:rPr>
              <a:t>Reyouf</a:t>
            </a:r>
            <a:r>
              <a:rPr lang="en-US" sz="2000" b="1">
                <a:solidFill>
                  <a:schemeClr val="tx2"/>
                </a:solidFill>
                <a:latin typeface="Titillium Web SemiBold" panose="00000700000000000000" pitchFamily="2" charset="0"/>
              </a:rPr>
              <a:t> </a:t>
            </a:r>
            <a:r>
              <a:rPr lang="en-US" sz="2000" b="1" err="1">
                <a:solidFill>
                  <a:schemeClr val="tx2"/>
                </a:solidFill>
                <a:latin typeface="Titillium Web SemiBold" panose="00000700000000000000" pitchFamily="2" charset="0"/>
              </a:rPr>
              <a:t>Alanazi</a:t>
            </a:r>
            <a:endParaRPr lang="en-US" sz="2000" b="1">
              <a:solidFill>
                <a:schemeClr val="tx2"/>
              </a:solidFill>
              <a:latin typeface="Titillium Web SemiBold" panose="00000700000000000000" pitchFamily="2" charset="0"/>
            </a:endParaRPr>
          </a:p>
          <a:p>
            <a:pPr marR="0" lvl="0" algn="ctr" rtl="0">
              <a:lnSpc>
                <a:spcPct val="100000"/>
              </a:lnSpc>
              <a:spcBef>
                <a:spcPts val="0"/>
              </a:spcBef>
              <a:spcAft>
                <a:spcPts val="0"/>
              </a:spcAft>
              <a:buClr>
                <a:srgbClr val="000000"/>
              </a:buClr>
              <a:buSzPts val="2400"/>
            </a:pPr>
            <a:r>
              <a:rPr lang="en-US" i="0" u="none" strike="noStrike">
                <a:solidFill>
                  <a:schemeClr val="bg1"/>
                </a:solidFill>
                <a:effectLst/>
                <a:latin typeface="Titillium Web" panose="00000500000000000000" pitchFamily="2" charset="0"/>
              </a:rPr>
              <a:t>Information systems studen</a:t>
            </a:r>
            <a:r>
              <a:rPr lang="en-US">
                <a:solidFill>
                  <a:schemeClr val="bg1"/>
                </a:solidFill>
                <a:latin typeface="Titillium Web" panose="00000500000000000000" pitchFamily="2" charset="0"/>
              </a:rPr>
              <a:t>t</a:t>
            </a:r>
            <a:endParaRPr lang="en-US" sz="1600">
              <a:solidFill>
                <a:schemeClr val="bg1"/>
              </a:solidFill>
              <a:effectLst/>
              <a:latin typeface="Titillium Web" panose="00000500000000000000" pitchFamily="2" charset="0"/>
            </a:endParaRPr>
          </a:p>
        </p:txBody>
      </p:sp>
      <p:sp>
        <p:nvSpPr>
          <p:cNvPr id="25" name="Google Shape;419;g28d868f0be6_0_4">
            <a:extLst>
              <a:ext uri="{FF2B5EF4-FFF2-40B4-BE49-F238E27FC236}">
                <a16:creationId xmlns:a16="http://schemas.microsoft.com/office/drawing/2014/main" id="{6998A4F3-7B74-261E-86A9-6EF8296156B9}"/>
              </a:ext>
            </a:extLst>
          </p:cNvPr>
          <p:cNvSpPr txBox="1"/>
          <p:nvPr/>
        </p:nvSpPr>
        <p:spPr>
          <a:xfrm>
            <a:off x="6378599" y="3509159"/>
            <a:ext cx="2477053" cy="707856"/>
          </a:xfrm>
          <a:prstGeom prst="rect">
            <a:avLst/>
          </a:prstGeom>
          <a:noFill/>
          <a:ln>
            <a:noFill/>
          </a:ln>
        </p:spPr>
        <p:txBody>
          <a:bodyPr spcFirstLastPara="1" wrap="square" lIns="91425" tIns="91425" rIns="91425" bIns="91425" anchor="t" anchorCtr="0">
            <a:spAutoFit/>
          </a:bodyPr>
          <a:lstStyle/>
          <a:p>
            <a:pPr marR="0" lvl="0" algn="ctr" rtl="0">
              <a:lnSpc>
                <a:spcPct val="100000"/>
              </a:lnSpc>
              <a:spcBef>
                <a:spcPts val="0"/>
              </a:spcBef>
              <a:spcAft>
                <a:spcPts val="0"/>
              </a:spcAft>
              <a:buClr>
                <a:srgbClr val="000000"/>
              </a:buClr>
              <a:buSzPts val="2400"/>
            </a:pPr>
            <a:r>
              <a:rPr lang="en-US" sz="2000" b="1">
                <a:solidFill>
                  <a:schemeClr val="tx2"/>
                </a:solidFill>
                <a:latin typeface="Titillium Web SemiBold" panose="00000700000000000000" pitchFamily="2" charset="0"/>
              </a:rPr>
              <a:t>Sama </a:t>
            </a:r>
            <a:r>
              <a:rPr lang="en-US" sz="2000" b="1" err="1">
                <a:solidFill>
                  <a:schemeClr val="tx2"/>
                </a:solidFill>
                <a:latin typeface="Titillium Web SemiBold" panose="00000700000000000000" pitchFamily="2" charset="0"/>
              </a:rPr>
              <a:t>AlOthmam</a:t>
            </a:r>
            <a:endParaRPr lang="en-US" sz="2000" b="1">
              <a:solidFill>
                <a:schemeClr val="tx2"/>
              </a:solidFill>
              <a:latin typeface="Titillium Web SemiBold" panose="00000700000000000000" pitchFamily="2" charset="0"/>
            </a:endParaRPr>
          </a:p>
          <a:p>
            <a:pPr marR="0" lvl="0" algn="ctr" rtl="0">
              <a:lnSpc>
                <a:spcPct val="100000"/>
              </a:lnSpc>
              <a:spcBef>
                <a:spcPts val="0"/>
              </a:spcBef>
              <a:spcAft>
                <a:spcPts val="0"/>
              </a:spcAft>
              <a:buClr>
                <a:srgbClr val="000000"/>
              </a:buClr>
              <a:buSzPts val="2400"/>
            </a:pPr>
            <a:r>
              <a:rPr lang="en-US" i="0" u="none" strike="noStrike">
                <a:solidFill>
                  <a:schemeClr val="bg1"/>
                </a:solidFill>
                <a:effectLst/>
                <a:latin typeface="Titillium Web" panose="00000500000000000000" pitchFamily="2" charset="0"/>
              </a:rPr>
              <a:t>Information systems student</a:t>
            </a:r>
            <a:endParaRPr lang="en-US" sz="1600">
              <a:solidFill>
                <a:schemeClr val="bg1"/>
              </a:solidFill>
              <a:effectLst/>
              <a:latin typeface="Titillium Web" panose="00000500000000000000" pitchFamily="2" charset="0"/>
            </a:endParaRPr>
          </a:p>
        </p:txBody>
      </p:sp>
      <p:sp>
        <p:nvSpPr>
          <p:cNvPr id="26" name="Google Shape;419;g28d868f0be6_0_4">
            <a:extLst>
              <a:ext uri="{FF2B5EF4-FFF2-40B4-BE49-F238E27FC236}">
                <a16:creationId xmlns:a16="http://schemas.microsoft.com/office/drawing/2014/main" id="{3A08110B-1C95-FB0B-A785-67EDA7E70137}"/>
              </a:ext>
            </a:extLst>
          </p:cNvPr>
          <p:cNvSpPr txBox="1"/>
          <p:nvPr/>
        </p:nvSpPr>
        <p:spPr>
          <a:xfrm>
            <a:off x="9350397" y="3509162"/>
            <a:ext cx="2477053" cy="707856"/>
          </a:xfrm>
          <a:prstGeom prst="rect">
            <a:avLst/>
          </a:prstGeom>
          <a:noFill/>
          <a:ln>
            <a:noFill/>
          </a:ln>
        </p:spPr>
        <p:txBody>
          <a:bodyPr spcFirstLastPara="1" wrap="square" lIns="91425" tIns="91425" rIns="91425" bIns="91425" anchor="t" anchorCtr="0">
            <a:spAutoFit/>
          </a:bodyPr>
          <a:lstStyle/>
          <a:p>
            <a:pPr marR="0" lvl="0" algn="ctr" rtl="0">
              <a:lnSpc>
                <a:spcPct val="100000"/>
              </a:lnSpc>
              <a:spcBef>
                <a:spcPts val="0"/>
              </a:spcBef>
              <a:spcAft>
                <a:spcPts val="0"/>
              </a:spcAft>
              <a:buClr>
                <a:srgbClr val="000000"/>
              </a:buClr>
              <a:buSzPts val="2400"/>
            </a:pPr>
            <a:r>
              <a:rPr lang="en-US" sz="2000" b="1">
                <a:solidFill>
                  <a:schemeClr val="tx2"/>
                </a:solidFill>
                <a:latin typeface="Titillium Web SemiBold" panose="00000700000000000000" pitchFamily="2" charset="0"/>
              </a:rPr>
              <a:t>Layan Alamri</a:t>
            </a:r>
          </a:p>
          <a:p>
            <a:pPr marR="0" lvl="0" algn="ctr" rtl="0">
              <a:lnSpc>
                <a:spcPct val="100000"/>
              </a:lnSpc>
              <a:spcBef>
                <a:spcPts val="0"/>
              </a:spcBef>
              <a:spcAft>
                <a:spcPts val="0"/>
              </a:spcAft>
              <a:buClr>
                <a:srgbClr val="000000"/>
              </a:buClr>
              <a:buSzPts val="2400"/>
            </a:pPr>
            <a:r>
              <a:rPr lang="en-US" i="0" u="none" strike="noStrike">
                <a:solidFill>
                  <a:schemeClr val="bg1"/>
                </a:solidFill>
                <a:effectLst/>
                <a:latin typeface="Titillium Web" panose="00000500000000000000" pitchFamily="2" charset="0"/>
              </a:rPr>
              <a:t>Information systems student</a:t>
            </a:r>
            <a:endParaRPr lang="en-US" sz="1600">
              <a:solidFill>
                <a:schemeClr val="bg1"/>
              </a:solidFill>
              <a:effectLst/>
              <a:latin typeface="Titillium Web" panose="00000500000000000000" pitchFamily="2" charset="0"/>
            </a:endParaRPr>
          </a:p>
        </p:txBody>
      </p:sp>
    </p:spTree>
    <p:extLst>
      <p:ext uri="{BB962C8B-B14F-4D97-AF65-F5344CB8AC3E}">
        <p14:creationId xmlns:p14="http://schemas.microsoft.com/office/powerpoint/2010/main" val="1759630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02"/>
        <p:cNvGrpSpPr/>
        <p:nvPr/>
      </p:nvGrpSpPr>
      <p:grpSpPr>
        <a:xfrm>
          <a:off x="0" y="0"/>
          <a:ext cx="0" cy="0"/>
          <a:chOff x="0" y="0"/>
          <a:chExt cx="0" cy="0"/>
        </a:xfrm>
      </p:grpSpPr>
      <p:sp>
        <p:nvSpPr>
          <p:cNvPr id="403" name="Google Shape;403;g20f360982ad_0_472"/>
          <p:cNvSpPr txBox="1"/>
          <p:nvPr/>
        </p:nvSpPr>
        <p:spPr>
          <a:xfrm>
            <a:off x="486800" y="322383"/>
            <a:ext cx="7311900" cy="8928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000" b="1">
                <a:solidFill>
                  <a:schemeClr val="lt2"/>
                </a:solidFill>
                <a:latin typeface="Titillium Web"/>
                <a:ea typeface="Titillium Web"/>
                <a:cs typeface="Titillium Web"/>
                <a:sym typeface="Titillium Web"/>
              </a:rPr>
              <a:t>Introduction</a:t>
            </a:r>
            <a:endParaRPr lang="pt-PT" sz="4000" b="1" i="0" u="none" strike="noStrike" cap="none">
              <a:solidFill>
                <a:schemeClr val="lt2"/>
              </a:solidFill>
              <a:latin typeface="Titillium Web"/>
              <a:ea typeface="Titillium Web"/>
              <a:cs typeface="Titillium Web"/>
              <a:sym typeface="Titillium Web"/>
            </a:endParaRPr>
          </a:p>
        </p:txBody>
      </p:sp>
      <p:pic>
        <p:nvPicPr>
          <p:cNvPr id="404" name="Google Shape;404;g20f360982ad_0_472"/>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2" name="TextBox 1">
            <a:extLst>
              <a:ext uri="{FF2B5EF4-FFF2-40B4-BE49-F238E27FC236}">
                <a16:creationId xmlns:a16="http://schemas.microsoft.com/office/drawing/2014/main" id="{F3DF1B0F-9A5D-309D-09E1-3FAF20D7DF1A}"/>
              </a:ext>
            </a:extLst>
          </p:cNvPr>
          <p:cNvSpPr txBox="1"/>
          <p:nvPr/>
        </p:nvSpPr>
        <p:spPr>
          <a:xfrm>
            <a:off x="560900" y="1158042"/>
            <a:ext cx="6770914" cy="1200329"/>
          </a:xfrm>
          <a:prstGeom prst="rect">
            <a:avLst/>
          </a:prstGeom>
          <a:noFill/>
        </p:spPr>
        <p:txBody>
          <a:bodyPr wrap="square" rtlCol="0">
            <a:spAutoFit/>
          </a:bodyPr>
          <a:lstStyle/>
          <a:p>
            <a:pPr rtl="0">
              <a:spcBef>
                <a:spcPts val="0"/>
              </a:spcBef>
              <a:spcAft>
                <a:spcPts val="0"/>
              </a:spcAft>
            </a:pPr>
            <a:r>
              <a:rPr lang="en-US" b="0">
                <a:solidFill>
                  <a:schemeClr val="bg1"/>
                </a:solidFill>
                <a:effectLst/>
                <a:latin typeface="Titillium Web" panose="00000500000000000000" pitchFamily="2" charset="0"/>
              </a:rPr>
              <a:t>One of the most important aspects of the STC customer service system is that it targets a very large segment, so it should provide good customer service. Based on the problems we have observed in STC, especially in customer service and technical support, these problems include:</a:t>
            </a:r>
            <a:endParaRPr lang="en-US" sz="1600" b="0">
              <a:solidFill>
                <a:schemeClr val="bg1"/>
              </a:solidFill>
              <a:effectLst/>
              <a:latin typeface="Titillium Web" panose="00000500000000000000" pitchFamily="2" charset="0"/>
            </a:endParaRPr>
          </a:p>
          <a:p>
            <a:pPr rtl="0">
              <a:spcBef>
                <a:spcPts val="0"/>
              </a:spcBef>
              <a:spcAft>
                <a:spcPts val="0"/>
              </a:spcAft>
              <a:buClr>
                <a:srgbClr val="FF0066"/>
              </a:buClr>
            </a:pPr>
            <a:endParaRPr lang="en-US" sz="1600">
              <a:solidFill>
                <a:schemeClr val="bg1"/>
              </a:solidFill>
              <a:latin typeface="Titillium Web" panose="00000500000000000000" pitchFamily="2" charset="0"/>
            </a:endParaRPr>
          </a:p>
        </p:txBody>
      </p:sp>
      <p:sp>
        <p:nvSpPr>
          <p:cNvPr id="3" name="Google Shape;419;g28d868f0be6_0_4">
            <a:extLst>
              <a:ext uri="{FF2B5EF4-FFF2-40B4-BE49-F238E27FC236}">
                <a16:creationId xmlns:a16="http://schemas.microsoft.com/office/drawing/2014/main" id="{2F333973-2B0B-95C2-A52A-3CCCAD4815B6}"/>
              </a:ext>
            </a:extLst>
          </p:cNvPr>
          <p:cNvSpPr txBox="1"/>
          <p:nvPr/>
        </p:nvSpPr>
        <p:spPr>
          <a:xfrm>
            <a:off x="7798700" y="805515"/>
            <a:ext cx="4248486" cy="2308294"/>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rgbClr val="000000"/>
              </a:buClr>
              <a:buSzPts val="2400"/>
            </a:pPr>
            <a:r>
              <a:rPr lang="en-US" sz="2800" b="1" i="0" u="none" strike="noStrike">
                <a:solidFill>
                  <a:schemeClr val="tx2"/>
                </a:solidFill>
                <a:effectLst/>
                <a:latin typeface="Titillium Web SemiBold" panose="00000700000000000000" pitchFamily="2" charset="0"/>
              </a:rPr>
              <a:t>Expenses on customer service in 2022 </a:t>
            </a:r>
          </a:p>
          <a:p>
            <a:pPr marR="0" lvl="0" algn="l" rtl="0">
              <a:lnSpc>
                <a:spcPct val="100000"/>
              </a:lnSpc>
              <a:spcBef>
                <a:spcPts val="0"/>
              </a:spcBef>
              <a:spcAft>
                <a:spcPts val="0"/>
              </a:spcAft>
              <a:buClr>
                <a:srgbClr val="000000"/>
              </a:buClr>
              <a:buSzPts val="2400"/>
            </a:pPr>
            <a:endParaRPr lang="en-US" sz="1600" i="0" u="none" strike="noStrike">
              <a:solidFill>
                <a:schemeClr val="bg1"/>
              </a:solidFill>
              <a:effectLst/>
              <a:latin typeface="Arial" panose="020B0604020202020204" pitchFamily="34" charset="0"/>
            </a:endParaRPr>
          </a:p>
          <a:p>
            <a:pPr marR="0" lvl="0" algn="ctr" rtl="0">
              <a:lnSpc>
                <a:spcPct val="100000"/>
              </a:lnSpc>
              <a:spcBef>
                <a:spcPts val="0"/>
              </a:spcBef>
              <a:spcAft>
                <a:spcPts val="0"/>
              </a:spcAft>
              <a:buClr>
                <a:srgbClr val="000000"/>
              </a:buClr>
              <a:buSzPts val="2400"/>
            </a:pPr>
            <a:r>
              <a:rPr lang="en-US" sz="3600" i="0" u="none" strike="noStrike">
                <a:solidFill>
                  <a:schemeClr val="bg1"/>
                </a:solidFill>
                <a:effectLst>
                  <a:outerShdw blurRad="38100" dist="38100" dir="2700000" algn="tl">
                    <a:srgbClr val="000000">
                      <a:alpha val="43137"/>
                    </a:srgbClr>
                  </a:outerShdw>
                </a:effectLst>
                <a:latin typeface="Titillium Web" panose="00000500000000000000" pitchFamily="2" charset="0"/>
              </a:rPr>
              <a:t>   </a:t>
            </a:r>
            <a:r>
              <a:rPr lang="en-US" sz="6600" i="0" u="none" strike="noStrike">
                <a:solidFill>
                  <a:schemeClr val="bg1"/>
                </a:solidFill>
                <a:effectLst>
                  <a:outerShdw blurRad="38100" dist="38100" dir="2700000" algn="tl">
                    <a:srgbClr val="000000">
                      <a:alpha val="43137"/>
                    </a:srgbClr>
                  </a:outerShdw>
                </a:effectLst>
                <a:latin typeface="Titillium Web" panose="00000500000000000000" pitchFamily="2" charset="0"/>
              </a:rPr>
              <a:t>4.5</a:t>
            </a:r>
            <a:r>
              <a:rPr lang="en-US" sz="2000" i="0" u="none" strike="noStrike">
                <a:solidFill>
                  <a:schemeClr val="bg1"/>
                </a:solidFill>
                <a:effectLst>
                  <a:outerShdw blurRad="38100" dist="38100" dir="2700000" algn="tl">
                    <a:srgbClr val="000000">
                      <a:alpha val="43137"/>
                    </a:srgbClr>
                  </a:outerShdw>
                </a:effectLst>
                <a:latin typeface="Titillium Web" panose="00000500000000000000" pitchFamily="2" charset="0"/>
              </a:rPr>
              <a:t>bilion</a:t>
            </a:r>
            <a:endParaRPr lang="en-US" sz="4000">
              <a:solidFill>
                <a:schemeClr val="bg1"/>
              </a:solidFill>
              <a:effectLst>
                <a:outerShdw blurRad="38100" dist="38100" dir="2700000" algn="tl">
                  <a:srgbClr val="000000">
                    <a:alpha val="43137"/>
                  </a:srgbClr>
                </a:outerShdw>
              </a:effectLst>
              <a:latin typeface="Titillium Web" panose="00000500000000000000" pitchFamily="2" charset="0"/>
            </a:endParaRPr>
          </a:p>
        </p:txBody>
      </p:sp>
      <p:sp>
        <p:nvSpPr>
          <p:cNvPr id="4" name="Google Shape;419;g28d868f0be6_0_4">
            <a:extLst>
              <a:ext uri="{FF2B5EF4-FFF2-40B4-BE49-F238E27FC236}">
                <a16:creationId xmlns:a16="http://schemas.microsoft.com/office/drawing/2014/main" id="{8CA437E3-6B64-EFF0-8B73-DDF4A5C7F74A}"/>
              </a:ext>
            </a:extLst>
          </p:cNvPr>
          <p:cNvSpPr txBox="1"/>
          <p:nvPr/>
        </p:nvSpPr>
        <p:spPr>
          <a:xfrm>
            <a:off x="7798700" y="3229048"/>
            <a:ext cx="3906500" cy="2277516"/>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rgbClr val="000000"/>
              </a:buClr>
              <a:buSzPts val="2400"/>
            </a:pPr>
            <a:r>
              <a:rPr lang="en-US" sz="2800" b="1" i="0" u="none" strike="noStrike">
                <a:solidFill>
                  <a:schemeClr val="tx2"/>
                </a:solidFill>
                <a:effectLst/>
                <a:latin typeface="Titillium Web SemiBold" panose="00000700000000000000" pitchFamily="2" charset="0"/>
              </a:rPr>
              <a:t>Percent of cost increase over last year</a:t>
            </a:r>
          </a:p>
          <a:p>
            <a:pPr marR="0" lvl="0" algn="l" rtl="0">
              <a:lnSpc>
                <a:spcPct val="100000"/>
              </a:lnSpc>
              <a:spcBef>
                <a:spcPts val="0"/>
              </a:spcBef>
              <a:spcAft>
                <a:spcPts val="0"/>
              </a:spcAft>
              <a:buClr>
                <a:srgbClr val="000000"/>
              </a:buClr>
              <a:buSzPts val="2400"/>
            </a:pPr>
            <a:endParaRPr lang="en-US" sz="1050" i="0" u="none" strike="noStrike">
              <a:solidFill>
                <a:schemeClr val="bg1"/>
              </a:solidFill>
              <a:effectLst/>
              <a:latin typeface="Arial" panose="020B0604020202020204" pitchFamily="34" charset="0"/>
            </a:endParaRPr>
          </a:p>
          <a:p>
            <a:pPr marR="0" lvl="0" algn="ctr" rtl="0">
              <a:lnSpc>
                <a:spcPct val="100000"/>
              </a:lnSpc>
              <a:spcBef>
                <a:spcPts val="0"/>
              </a:spcBef>
              <a:spcAft>
                <a:spcPts val="0"/>
              </a:spcAft>
              <a:buClr>
                <a:srgbClr val="000000"/>
              </a:buClr>
              <a:buSzPts val="2400"/>
            </a:pPr>
            <a:r>
              <a:rPr lang="en-US" sz="6600" i="0" u="none" strike="noStrike">
                <a:solidFill>
                  <a:schemeClr val="bg1"/>
                </a:solidFill>
                <a:effectLst>
                  <a:outerShdw blurRad="38100" dist="38100" dir="2700000" algn="tl">
                    <a:srgbClr val="000000">
                      <a:alpha val="43137"/>
                    </a:srgbClr>
                  </a:outerShdw>
                </a:effectLst>
                <a:latin typeface="Titillium Web" panose="00000500000000000000" pitchFamily="2" charset="0"/>
              </a:rPr>
              <a:t>   10%</a:t>
            </a:r>
            <a:endParaRPr lang="en-US" sz="6600">
              <a:solidFill>
                <a:schemeClr val="bg1"/>
              </a:solidFill>
              <a:effectLst>
                <a:outerShdw blurRad="38100" dist="38100" dir="2700000" algn="tl">
                  <a:srgbClr val="000000">
                    <a:alpha val="43137"/>
                  </a:srgbClr>
                </a:outerShdw>
              </a:effectLst>
              <a:latin typeface="Titillium Web" panose="00000500000000000000" pitchFamily="2" charset="0"/>
            </a:endParaRPr>
          </a:p>
        </p:txBody>
      </p:sp>
      <p:sp>
        <p:nvSpPr>
          <p:cNvPr id="5" name="Google Shape;427;g28d868f0be6_0_17">
            <a:extLst>
              <a:ext uri="{FF2B5EF4-FFF2-40B4-BE49-F238E27FC236}">
                <a16:creationId xmlns:a16="http://schemas.microsoft.com/office/drawing/2014/main" id="{E82BEE4B-D549-F375-E255-87E055F0A660}"/>
              </a:ext>
            </a:extLst>
          </p:cNvPr>
          <p:cNvSpPr txBox="1"/>
          <p:nvPr/>
        </p:nvSpPr>
        <p:spPr>
          <a:xfrm>
            <a:off x="78585" y="6229948"/>
            <a:ext cx="5908557" cy="3517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Titillium Web SemiBold"/>
                <a:ea typeface="Titillium Web SemiBold"/>
                <a:cs typeface="Titillium Web SemiBold"/>
                <a:sym typeface="Titillium Web SemiBold"/>
              </a:rPr>
              <a:t>Powered by 		in collaboration with</a:t>
            </a:r>
          </a:p>
        </p:txBody>
      </p:sp>
      <p:pic>
        <p:nvPicPr>
          <p:cNvPr id="6" name="Google Shape;429;g28d868f0be6_0_17">
            <a:extLst>
              <a:ext uri="{FF2B5EF4-FFF2-40B4-BE49-F238E27FC236}">
                <a16:creationId xmlns:a16="http://schemas.microsoft.com/office/drawing/2014/main" id="{182FFBAD-03D0-C495-6AFA-7373ECC04CBE}"/>
              </a:ext>
            </a:extLst>
          </p:cNvPr>
          <p:cNvPicPr preferRelativeResize="0"/>
          <p:nvPr/>
        </p:nvPicPr>
        <p:blipFill rotWithShape="1">
          <a:blip r:embed="rId4">
            <a:alphaModFix/>
          </a:blip>
          <a:srcRect/>
          <a:stretch/>
        </p:blipFill>
        <p:spPr>
          <a:xfrm>
            <a:off x="4962044" y="6350411"/>
            <a:ext cx="1443885" cy="183375"/>
          </a:xfrm>
          <a:prstGeom prst="rect">
            <a:avLst/>
          </a:prstGeom>
          <a:noFill/>
          <a:ln>
            <a:noFill/>
          </a:ln>
        </p:spPr>
      </p:pic>
      <p:pic>
        <p:nvPicPr>
          <p:cNvPr id="9" name="Picture 8" descr="A white person with a x mark on a black background&#10;&#10;Description automatically generated">
            <a:extLst>
              <a:ext uri="{FF2B5EF4-FFF2-40B4-BE49-F238E27FC236}">
                <a16:creationId xmlns:a16="http://schemas.microsoft.com/office/drawing/2014/main" id="{3D6510CF-70B4-39AF-01AE-9245CBB4003A}"/>
              </a:ext>
            </a:extLst>
          </p:cNvPr>
          <p:cNvPicPr>
            <a:picLocks noChangeAspect="1"/>
          </p:cNvPicPr>
          <p:nvPr/>
        </p:nvPicPr>
        <p:blipFill rotWithShape="1">
          <a:blip r:embed="rId5"/>
          <a:srcRect l="17708" t="18780" r="15867" b="23383"/>
          <a:stretch/>
        </p:blipFill>
        <p:spPr>
          <a:xfrm>
            <a:off x="626294" y="2539494"/>
            <a:ext cx="1319168" cy="1148630"/>
          </a:xfrm>
          <a:prstGeom prst="rect">
            <a:avLst/>
          </a:prstGeom>
        </p:spPr>
      </p:pic>
      <p:sp>
        <p:nvSpPr>
          <p:cNvPr id="10" name="Google Shape;419;g28d868f0be6_0_4">
            <a:extLst>
              <a:ext uri="{FF2B5EF4-FFF2-40B4-BE49-F238E27FC236}">
                <a16:creationId xmlns:a16="http://schemas.microsoft.com/office/drawing/2014/main" id="{412CA72F-1F07-B065-9915-94225BD47439}"/>
              </a:ext>
            </a:extLst>
          </p:cNvPr>
          <p:cNvSpPr txBox="1"/>
          <p:nvPr/>
        </p:nvSpPr>
        <p:spPr>
          <a:xfrm>
            <a:off x="373189" y="3550846"/>
            <a:ext cx="1644892" cy="523190"/>
          </a:xfrm>
          <a:prstGeom prst="rect">
            <a:avLst/>
          </a:prstGeom>
          <a:noFill/>
          <a:ln>
            <a:noFill/>
          </a:ln>
        </p:spPr>
        <p:txBody>
          <a:bodyPr spcFirstLastPara="1" wrap="square" lIns="91425" tIns="91425" rIns="91425" bIns="91425" anchor="t" anchorCtr="0">
            <a:spAutoFit/>
          </a:bodyPr>
          <a:lstStyle/>
          <a:p>
            <a:pPr marR="0" lvl="0" algn="ctr" rtl="0">
              <a:lnSpc>
                <a:spcPct val="100000"/>
              </a:lnSpc>
              <a:spcBef>
                <a:spcPts val="0"/>
              </a:spcBef>
              <a:spcAft>
                <a:spcPts val="0"/>
              </a:spcAft>
              <a:buClr>
                <a:srgbClr val="000000"/>
              </a:buClr>
              <a:buSzPts val="2400"/>
            </a:pPr>
            <a:r>
              <a:rPr lang="en-US" sz="1100">
                <a:solidFill>
                  <a:srgbClr val="FF0066"/>
                </a:solidFill>
                <a:effectLst/>
                <a:latin typeface="Titillium Web" panose="00000500000000000000" pitchFamily="2" charset="0"/>
              </a:rPr>
              <a:t>Unsatisfactory user experience.</a:t>
            </a:r>
          </a:p>
        </p:txBody>
      </p:sp>
      <p:pic>
        <p:nvPicPr>
          <p:cNvPr id="16" name="Picture 15" descr="A person wearing headphones&#10;&#10;Description automatically generated">
            <a:extLst>
              <a:ext uri="{FF2B5EF4-FFF2-40B4-BE49-F238E27FC236}">
                <a16:creationId xmlns:a16="http://schemas.microsoft.com/office/drawing/2014/main" id="{56EC4233-0812-A5EE-7EF3-76A939EA6A9E}"/>
              </a:ext>
            </a:extLst>
          </p:cNvPr>
          <p:cNvPicPr>
            <a:picLocks noChangeAspect="1"/>
          </p:cNvPicPr>
          <p:nvPr/>
        </p:nvPicPr>
        <p:blipFill rotWithShape="1">
          <a:blip r:embed="rId6"/>
          <a:srcRect l="28444" t="21599" r="12016" b="15385"/>
          <a:stretch/>
        </p:blipFill>
        <p:spPr>
          <a:xfrm>
            <a:off x="2070493" y="2516805"/>
            <a:ext cx="1237345" cy="1309593"/>
          </a:xfrm>
          <a:prstGeom prst="rect">
            <a:avLst/>
          </a:prstGeom>
        </p:spPr>
      </p:pic>
      <p:sp>
        <p:nvSpPr>
          <p:cNvPr id="17" name="Google Shape;419;g28d868f0be6_0_4">
            <a:extLst>
              <a:ext uri="{FF2B5EF4-FFF2-40B4-BE49-F238E27FC236}">
                <a16:creationId xmlns:a16="http://schemas.microsoft.com/office/drawing/2014/main" id="{A3D7DF6E-8E2D-9DC8-CECA-8F7B77651803}"/>
              </a:ext>
            </a:extLst>
          </p:cNvPr>
          <p:cNvSpPr txBox="1"/>
          <p:nvPr/>
        </p:nvSpPr>
        <p:spPr>
          <a:xfrm>
            <a:off x="2080596" y="3550677"/>
            <a:ext cx="1237345" cy="523190"/>
          </a:xfrm>
          <a:prstGeom prst="rect">
            <a:avLst/>
          </a:prstGeom>
          <a:noFill/>
          <a:ln>
            <a:noFill/>
          </a:ln>
        </p:spPr>
        <p:txBody>
          <a:bodyPr spcFirstLastPara="1" wrap="square" lIns="91425" tIns="91425" rIns="91425" bIns="91425" anchor="t" anchorCtr="0">
            <a:spAutoFit/>
          </a:bodyPr>
          <a:lstStyle/>
          <a:p>
            <a:pPr rtl="0">
              <a:spcBef>
                <a:spcPts val="0"/>
              </a:spcBef>
              <a:spcAft>
                <a:spcPts val="0"/>
              </a:spcAft>
              <a:buClr>
                <a:srgbClr val="FF0066"/>
              </a:buClr>
            </a:pPr>
            <a:r>
              <a:rPr lang="en-US" sz="1100" b="0">
                <a:solidFill>
                  <a:schemeClr val="bg1"/>
                </a:solidFill>
                <a:effectLst/>
                <a:latin typeface="Titillium Web" panose="00000500000000000000" pitchFamily="2" charset="0"/>
              </a:rPr>
              <a:t> </a:t>
            </a:r>
            <a:r>
              <a:rPr lang="en-US" sz="1100" b="0">
                <a:solidFill>
                  <a:srgbClr val="FF0066"/>
                </a:solidFill>
                <a:effectLst/>
                <a:latin typeface="Titillium Web" panose="00000500000000000000" pitchFamily="2" charset="0"/>
              </a:rPr>
              <a:t>pressure on customer service  </a:t>
            </a:r>
          </a:p>
        </p:txBody>
      </p:sp>
      <p:pic>
        <p:nvPicPr>
          <p:cNvPr id="21" name="Picture 20" descr="A white line drawing of gears and a coin&#10;&#10;Description automatically generated">
            <a:extLst>
              <a:ext uri="{FF2B5EF4-FFF2-40B4-BE49-F238E27FC236}">
                <a16:creationId xmlns:a16="http://schemas.microsoft.com/office/drawing/2014/main" id="{302A9B91-D133-9999-6B42-7A2EB8770A7A}"/>
              </a:ext>
            </a:extLst>
          </p:cNvPr>
          <p:cNvPicPr>
            <a:picLocks noChangeAspect="1"/>
          </p:cNvPicPr>
          <p:nvPr/>
        </p:nvPicPr>
        <p:blipFill rotWithShape="1">
          <a:blip r:embed="rId7"/>
          <a:srcRect l="21653" t="23690" r="19972" b="19670"/>
          <a:stretch/>
        </p:blipFill>
        <p:spPr>
          <a:xfrm>
            <a:off x="3364677" y="2513193"/>
            <a:ext cx="1452754" cy="1409581"/>
          </a:xfrm>
          <a:prstGeom prst="rect">
            <a:avLst/>
          </a:prstGeom>
        </p:spPr>
      </p:pic>
      <p:sp>
        <p:nvSpPr>
          <p:cNvPr id="22" name="Google Shape;419;g28d868f0be6_0_4">
            <a:extLst>
              <a:ext uri="{FF2B5EF4-FFF2-40B4-BE49-F238E27FC236}">
                <a16:creationId xmlns:a16="http://schemas.microsoft.com/office/drawing/2014/main" id="{0F0731C0-2A44-8965-A3A6-62B5BEC5084A}"/>
              </a:ext>
            </a:extLst>
          </p:cNvPr>
          <p:cNvSpPr txBox="1"/>
          <p:nvPr/>
        </p:nvSpPr>
        <p:spPr>
          <a:xfrm>
            <a:off x="3360844" y="3629542"/>
            <a:ext cx="2203443" cy="353913"/>
          </a:xfrm>
          <a:prstGeom prst="rect">
            <a:avLst/>
          </a:prstGeom>
          <a:noFill/>
          <a:ln>
            <a:noFill/>
          </a:ln>
        </p:spPr>
        <p:txBody>
          <a:bodyPr spcFirstLastPara="1" wrap="square" lIns="91425" tIns="91425" rIns="91425" bIns="91425" anchor="t" anchorCtr="0">
            <a:spAutoFit/>
          </a:bodyPr>
          <a:lstStyle/>
          <a:p>
            <a:pPr rtl="0">
              <a:spcBef>
                <a:spcPts val="0"/>
              </a:spcBef>
              <a:spcAft>
                <a:spcPts val="0"/>
              </a:spcAft>
              <a:buClr>
                <a:srgbClr val="FF0066"/>
              </a:buClr>
            </a:pPr>
            <a:r>
              <a:rPr lang="en-US" sz="1100" b="0">
                <a:solidFill>
                  <a:srgbClr val="FF0066"/>
                </a:solidFill>
                <a:effectLst/>
                <a:latin typeface="Titillium Web" panose="00000500000000000000" pitchFamily="2" charset="0"/>
              </a:rPr>
              <a:t>High operational costs</a:t>
            </a:r>
          </a:p>
        </p:txBody>
      </p:sp>
      <p:sp>
        <p:nvSpPr>
          <p:cNvPr id="23" name="Google Shape;419;g28d868f0be6_0_4">
            <a:extLst>
              <a:ext uri="{FF2B5EF4-FFF2-40B4-BE49-F238E27FC236}">
                <a16:creationId xmlns:a16="http://schemas.microsoft.com/office/drawing/2014/main" id="{8EE324F9-0671-C11C-6F9D-C647A4555EEA}"/>
              </a:ext>
            </a:extLst>
          </p:cNvPr>
          <p:cNvSpPr txBox="1"/>
          <p:nvPr/>
        </p:nvSpPr>
        <p:spPr>
          <a:xfrm>
            <a:off x="4993920" y="3614218"/>
            <a:ext cx="1452755" cy="523190"/>
          </a:xfrm>
          <a:prstGeom prst="rect">
            <a:avLst/>
          </a:prstGeom>
          <a:noFill/>
          <a:ln>
            <a:noFill/>
          </a:ln>
        </p:spPr>
        <p:txBody>
          <a:bodyPr spcFirstLastPara="1" wrap="square" lIns="91425" tIns="91425" rIns="91425" bIns="91425" anchor="t" anchorCtr="0">
            <a:spAutoFit/>
          </a:bodyPr>
          <a:lstStyle/>
          <a:p>
            <a:pPr algn="ctr" rtl="0">
              <a:spcBef>
                <a:spcPts val="0"/>
              </a:spcBef>
              <a:spcAft>
                <a:spcPts val="0"/>
              </a:spcAft>
              <a:buClr>
                <a:srgbClr val="FF0066"/>
              </a:buClr>
            </a:pPr>
            <a:r>
              <a:rPr lang="en-US" sz="1100" b="0">
                <a:solidFill>
                  <a:srgbClr val="FF0066"/>
                </a:solidFill>
                <a:effectLst/>
                <a:latin typeface="Titillium Web" panose="00000500000000000000" pitchFamily="2" charset="0"/>
              </a:rPr>
              <a:t>Delayed information </a:t>
            </a:r>
          </a:p>
          <a:p>
            <a:pPr algn="ctr" rtl="0">
              <a:spcBef>
                <a:spcPts val="0"/>
              </a:spcBef>
              <a:spcAft>
                <a:spcPts val="0"/>
              </a:spcAft>
              <a:buClr>
                <a:srgbClr val="FF0066"/>
              </a:buClr>
            </a:pPr>
            <a:r>
              <a:rPr lang="en-US" sz="1100" b="0">
                <a:solidFill>
                  <a:srgbClr val="FF0066"/>
                </a:solidFill>
                <a:effectLst/>
                <a:latin typeface="Titillium Web" panose="00000500000000000000" pitchFamily="2" charset="0"/>
              </a:rPr>
              <a:t>updates</a:t>
            </a:r>
            <a:endParaRPr lang="en-US" sz="1100" b="0">
              <a:solidFill>
                <a:schemeClr val="bg1"/>
              </a:solidFill>
              <a:effectLst/>
              <a:latin typeface="Titillium Web" panose="00000500000000000000" pitchFamily="2" charset="0"/>
            </a:endParaRPr>
          </a:p>
        </p:txBody>
      </p:sp>
      <p:sp>
        <p:nvSpPr>
          <p:cNvPr id="24" name="Google Shape;419;g28d868f0be6_0_4">
            <a:extLst>
              <a:ext uri="{FF2B5EF4-FFF2-40B4-BE49-F238E27FC236}">
                <a16:creationId xmlns:a16="http://schemas.microsoft.com/office/drawing/2014/main" id="{BD3291DE-6A9A-F6A3-1315-C5272DE76C37}"/>
              </a:ext>
            </a:extLst>
          </p:cNvPr>
          <p:cNvSpPr txBox="1"/>
          <p:nvPr/>
        </p:nvSpPr>
        <p:spPr>
          <a:xfrm>
            <a:off x="223797" y="4513825"/>
            <a:ext cx="7355563" cy="861744"/>
          </a:xfrm>
          <a:prstGeom prst="rect">
            <a:avLst/>
          </a:prstGeom>
          <a:noFill/>
          <a:ln>
            <a:noFill/>
          </a:ln>
        </p:spPr>
        <p:txBody>
          <a:bodyPr spcFirstLastPara="1" wrap="square" lIns="91425" tIns="91425" rIns="91425" bIns="91425" anchor="t" anchorCtr="0">
            <a:spAutoFit/>
          </a:bodyPr>
          <a:lstStyle/>
          <a:p>
            <a:pPr marL="285750" indent="-285750" rtl="0">
              <a:spcBef>
                <a:spcPts val="0"/>
              </a:spcBef>
              <a:spcAft>
                <a:spcPts val="0"/>
              </a:spcAft>
              <a:buClr>
                <a:srgbClr val="FF0066"/>
              </a:buClr>
              <a:buFont typeface="Arial" panose="020B0604020202020204" pitchFamily="34" charset="0"/>
              <a:buChar char="•"/>
            </a:pPr>
            <a:r>
              <a:rPr lang="en-US" b="0">
                <a:solidFill>
                  <a:schemeClr val="bg1"/>
                </a:solidFill>
                <a:effectLst/>
                <a:latin typeface="Titillium Web" panose="00000500000000000000" pitchFamily="2" charset="0"/>
              </a:rPr>
              <a:t>These problems have led us to consider a method to facilitate customer service using generative artificial intelligence (AI).</a:t>
            </a:r>
            <a:br>
              <a:rPr lang="en-US" sz="1600" b="0">
                <a:effectLst/>
              </a:rPr>
            </a:br>
            <a:endParaRPr lang="en-US" sz="1600"/>
          </a:p>
        </p:txBody>
      </p:sp>
      <p:pic>
        <p:nvPicPr>
          <p:cNvPr id="27" name="Picture 26" descr="A screen shot of a device&#10;&#10;Description automatically generated">
            <a:extLst>
              <a:ext uri="{FF2B5EF4-FFF2-40B4-BE49-F238E27FC236}">
                <a16:creationId xmlns:a16="http://schemas.microsoft.com/office/drawing/2014/main" id="{BE23DD59-CE18-9C12-4784-37E061D074DB}"/>
              </a:ext>
            </a:extLst>
          </p:cNvPr>
          <p:cNvPicPr>
            <a:picLocks noChangeAspect="1"/>
          </p:cNvPicPr>
          <p:nvPr/>
        </p:nvPicPr>
        <p:blipFill rotWithShape="1">
          <a:blip r:embed="rId8"/>
          <a:srcRect l="26841" t="32284" r="22141" b="33779"/>
          <a:stretch/>
        </p:blipFill>
        <p:spPr>
          <a:xfrm>
            <a:off x="5130948" y="2763816"/>
            <a:ext cx="1301398" cy="865726"/>
          </a:xfrm>
          <a:prstGeom prst="rect">
            <a:avLst/>
          </a:prstGeom>
        </p:spPr>
      </p:pic>
      <p:pic>
        <p:nvPicPr>
          <p:cNvPr id="8" name="Google Shape;428;g28d868f0be6_0_17">
            <a:extLst>
              <a:ext uri="{FF2B5EF4-FFF2-40B4-BE49-F238E27FC236}">
                <a16:creationId xmlns:a16="http://schemas.microsoft.com/office/drawing/2014/main" id="{BFC58A5C-EA92-A1E8-EC6E-909B6F7DAC7F}"/>
              </a:ext>
            </a:extLst>
          </p:cNvPr>
          <p:cNvPicPr preferRelativeResize="0"/>
          <p:nvPr/>
        </p:nvPicPr>
        <p:blipFill rotWithShape="1">
          <a:blip r:embed="rId9">
            <a:alphaModFix/>
          </a:blip>
          <a:srcRect/>
          <a:stretch/>
        </p:blipFill>
        <p:spPr>
          <a:xfrm>
            <a:off x="1374471" y="6072561"/>
            <a:ext cx="1412250" cy="739074"/>
          </a:xfrm>
          <a:prstGeom prst="rect">
            <a:avLst/>
          </a:prstGeom>
          <a:noFill/>
          <a:ln>
            <a:noFill/>
          </a:ln>
        </p:spPr>
      </p:pic>
    </p:spTree>
    <p:extLst>
      <p:ext uri="{BB962C8B-B14F-4D97-AF65-F5344CB8AC3E}">
        <p14:creationId xmlns:p14="http://schemas.microsoft.com/office/powerpoint/2010/main" val="262026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g20f360982ad_0_354"/>
          <p:cNvSpPr txBox="1"/>
          <p:nvPr/>
        </p:nvSpPr>
        <p:spPr>
          <a:xfrm>
            <a:off x="4545453" y="335575"/>
            <a:ext cx="10744800" cy="892800"/>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Clr>
                <a:srgbClr val="000000"/>
              </a:buClr>
              <a:buSzPts val="8000"/>
              <a:buFont typeface="Arial"/>
              <a:buNone/>
            </a:pPr>
            <a:r>
              <a:rPr lang="pt-PT" sz="4200" b="1">
                <a:solidFill>
                  <a:schemeClr val="lt2"/>
                </a:solidFill>
                <a:latin typeface="Titillium Web"/>
                <a:ea typeface="Titillium Web"/>
                <a:cs typeface="Titillium Web"/>
                <a:sym typeface="Titillium Web"/>
              </a:rPr>
              <a:t>Background</a:t>
            </a:r>
            <a:endParaRPr sz="4200" b="1" i="0" u="none" strike="noStrike" cap="none">
              <a:solidFill>
                <a:schemeClr val="lt2"/>
              </a:solidFill>
              <a:latin typeface="Titillium Web"/>
              <a:ea typeface="Titillium Web"/>
              <a:cs typeface="Titillium Web"/>
              <a:sym typeface="Titillium Web"/>
            </a:endParaRPr>
          </a:p>
        </p:txBody>
      </p:sp>
      <p:pic>
        <p:nvPicPr>
          <p:cNvPr id="394" name="Google Shape;394;g20f360982ad_0_354"/>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395" name="Google Shape;395;g20f360982ad_0_354"/>
          <p:cNvSpPr txBox="1"/>
          <p:nvPr/>
        </p:nvSpPr>
        <p:spPr>
          <a:xfrm>
            <a:off x="62347" y="6399850"/>
            <a:ext cx="5185064" cy="3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Titillium Web SemiBold"/>
                <a:ea typeface="Titillium Web SemiBold"/>
                <a:cs typeface="Titillium Web SemiBold"/>
                <a:sym typeface="Titillium Web SemiBold"/>
              </a:rPr>
              <a:t>Powered by 		in collaboration with</a:t>
            </a:r>
          </a:p>
        </p:txBody>
      </p:sp>
      <p:pic>
        <p:nvPicPr>
          <p:cNvPr id="396" name="Google Shape;396;g20f360982ad_0_354"/>
          <p:cNvPicPr preferRelativeResize="0"/>
          <p:nvPr/>
        </p:nvPicPr>
        <p:blipFill rotWithShape="1">
          <a:blip r:embed="rId4">
            <a:alphaModFix/>
          </a:blip>
          <a:srcRect/>
          <a:stretch/>
        </p:blipFill>
        <p:spPr>
          <a:xfrm>
            <a:off x="1340744" y="6276975"/>
            <a:ext cx="1412250" cy="739074"/>
          </a:xfrm>
          <a:prstGeom prst="rect">
            <a:avLst/>
          </a:prstGeom>
          <a:noFill/>
          <a:ln>
            <a:noFill/>
          </a:ln>
        </p:spPr>
      </p:pic>
      <p:pic>
        <p:nvPicPr>
          <p:cNvPr id="397" name="Google Shape;397;g20f360982ad_0_354"/>
          <p:cNvPicPr preferRelativeResize="0"/>
          <p:nvPr/>
        </p:nvPicPr>
        <p:blipFill rotWithShape="1">
          <a:blip r:embed="rId5">
            <a:alphaModFix/>
          </a:blip>
          <a:srcRect/>
          <a:stretch/>
        </p:blipFill>
        <p:spPr>
          <a:xfrm>
            <a:off x="4868000" y="6533772"/>
            <a:ext cx="1443885" cy="183375"/>
          </a:xfrm>
          <a:prstGeom prst="rect">
            <a:avLst/>
          </a:prstGeom>
          <a:noFill/>
          <a:ln>
            <a:noFill/>
          </a:ln>
        </p:spPr>
      </p:pic>
      <p:cxnSp>
        <p:nvCxnSpPr>
          <p:cNvPr id="3" name="رابط كسهم مستقيم 2">
            <a:extLst>
              <a:ext uri="{FF2B5EF4-FFF2-40B4-BE49-F238E27FC236}">
                <a16:creationId xmlns:a16="http://schemas.microsoft.com/office/drawing/2014/main" id="{7EBDABEE-46B8-0468-1087-974B1105D14D}"/>
              </a:ext>
            </a:extLst>
          </p:cNvPr>
          <p:cNvCxnSpPr/>
          <p:nvPr/>
        </p:nvCxnSpPr>
        <p:spPr>
          <a:xfrm>
            <a:off x="5107485" y="3556000"/>
            <a:ext cx="144388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80E31CD-1817-FB45-7ADE-1D033382E4BE}"/>
              </a:ext>
            </a:extLst>
          </p:cNvPr>
          <p:cNvPicPr>
            <a:picLocks noChangeAspect="1"/>
          </p:cNvPicPr>
          <p:nvPr/>
        </p:nvPicPr>
        <p:blipFill rotWithShape="1">
          <a:blip r:embed="rId6"/>
          <a:srcRect l="10010" t="18277" r="11615" b="24409"/>
          <a:stretch/>
        </p:blipFill>
        <p:spPr>
          <a:xfrm>
            <a:off x="2243545" y="516515"/>
            <a:ext cx="8136680" cy="59502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3"/>
        <p:cNvGrpSpPr/>
        <p:nvPr/>
      </p:nvGrpSpPr>
      <p:grpSpPr>
        <a:xfrm>
          <a:off x="0" y="0"/>
          <a:ext cx="0" cy="0"/>
          <a:chOff x="0" y="0"/>
          <a:chExt cx="0" cy="0"/>
        </a:xfrm>
      </p:grpSpPr>
      <p:sp>
        <p:nvSpPr>
          <p:cNvPr id="414" name="Google Shape;414;g28d868f0be6_0_4"/>
          <p:cNvSpPr txBox="1"/>
          <p:nvPr/>
        </p:nvSpPr>
        <p:spPr>
          <a:xfrm>
            <a:off x="442075" y="469828"/>
            <a:ext cx="5222700" cy="8928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200" b="1">
                <a:solidFill>
                  <a:schemeClr val="lt2"/>
                </a:solidFill>
                <a:latin typeface="Titillium Web"/>
                <a:ea typeface="Titillium Web"/>
                <a:cs typeface="Titillium Web"/>
                <a:sym typeface="Titillium Web"/>
              </a:rPr>
              <a:t>Description</a:t>
            </a:r>
            <a:endParaRPr sz="4200" b="1" i="0" u="none" strike="noStrike" cap="none">
              <a:solidFill>
                <a:schemeClr val="lt2"/>
              </a:solidFill>
              <a:latin typeface="Titillium Web"/>
              <a:ea typeface="Titillium Web"/>
              <a:cs typeface="Titillium Web"/>
              <a:sym typeface="Titillium Web"/>
            </a:endParaRPr>
          </a:p>
        </p:txBody>
      </p:sp>
      <p:pic>
        <p:nvPicPr>
          <p:cNvPr id="415" name="Google Shape;415;g28d868f0be6_0_4"/>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4" name="TextBox 3">
            <a:extLst>
              <a:ext uri="{FF2B5EF4-FFF2-40B4-BE49-F238E27FC236}">
                <a16:creationId xmlns:a16="http://schemas.microsoft.com/office/drawing/2014/main" id="{32AF3AEE-E7BF-B77E-A4D6-57E20660C4BA}"/>
              </a:ext>
            </a:extLst>
          </p:cNvPr>
          <p:cNvSpPr txBox="1"/>
          <p:nvPr/>
        </p:nvSpPr>
        <p:spPr>
          <a:xfrm>
            <a:off x="475313" y="1412929"/>
            <a:ext cx="10476865" cy="2769989"/>
          </a:xfrm>
          <a:prstGeom prst="rect">
            <a:avLst/>
          </a:prstGeom>
          <a:noFill/>
        </p:spPr>
        <p:txBody>
          <a:bodyPr wrap="square" rtlCol="0">
            <a:spAutoFit/>
          </a:bodyPr>
          <a:lstStyle/>
          <a:p>
            <a:r>
              <a:rPr lang="en-US" sz="1600">
                <a:solidFill>
                  <a:schemeClr val="bg1"/>
                </a:solidFill>
                <a:latin typeface="Titillium Web" panose="00000500000000000000" pitchFamily="2" charset="0"/>
              </a:rPr>
              <a:t>Our idea revolves around a system that uses generative artificial intelligence that combines voice and linguistic communication, where the system learns several functions, such as:</a:t>
            </a:r>
          </a:p>
          <a:p>
            <a:endParaRPr lang="en-US" sz="1600">
              <a:solidFill>
                <a:schemeClr val="bg1"/>
              </a:solidFill>
              <a:latin typeface="Titillium Web" panose="00000500000000000000" pitchFamily="2" charset="0"/>
            </a:endParaRPr>
          </a:p>
          <a:p>
            <a:pPr marL="285750" indent="-285750">
              <a:buClr>
                <a:schemeClr val="bg1"/>
              </a:buClr>
              <a:buFont typeface="Arial" panose="020B0604020202020204" pitchFamily="34" charset="0"/>
              <a:buChar char="•"/>
            </a:pPr>
            <a:r>
              <a:rPr lang="en-US" sz="1600">
                <a:solidFill>
                  <a:schemeClr val="bg1"/>
                </a:solidFill>
                <a:latin typeface="Titillium Web" panose="00000500000000000000" pitchFamily="2" charset="0"/>
              </a:rPr>
              <a:t>Learns from </a:t>
            </a:r>
            <a:r>
              <a:rPr lang="en-US" sz="1600" b="1">
                <a:solidFill>
                  <a:schemeClr val="bg1"/>
                </a:solidFill>
                <a:latin typeface="Titillium Web" panose="00000500000000000000" pitchFamily="2" charset="0"/>
              </a:rPr>
              <a:t>data</a:t>
            </a:r>
            <a:r>
              <a:rPr lang="en-US" sz="1600">
                <a:solidFill>
                  <a:schemeClr val="bg1"/>
                </a:solidFill>
                <a:latin typeface="Titillium Web" panose="00000500000000000000" pitchFamily="2" charset="0"/>
              </a:rPr>
              <a:t> and can understand and generate natural language similarly to a human. </a:t>
            </a:r>
          </a:p>
          <a:p>
            <a:pPr marL="285750" indent="-285750">
              <a:buClr>
                <a:schemeClr val="bg1"/>
              </a:buClr>
              <a:buFont typeface="Arial" panose="020B0604020202020204" pitchFamily="34" charset="0"/>
              <a:buChar char="•"/>
            </a:pPr>
            <a:endParaRPr lang="en-US" sz="900">
              <a:solidFill>
                <a:schemeClr val="bg1"/>
              </a:solidFill>
              <a:latin typeface="Titillium Web" panose="00000500000000000000" pitchFamily="2" charset="0"/>
            </a:endParaRPr>
          </a:p>
          <a:p>
            <a:pPr marL="285750" indent="-285750">
              <a:buClr>
                <a:schemeClr val="bg1"/>
              </a:buClr>
              <a:buFont typeface="Arial" panose="020B0604020202020204" pitchFamily="34" charset="0"/>
              <a:buChar char="•"/>
            </a:pPr>
            <a:r>
              <a:rPr lang="en-US" sz="1600">
                <a:solidFill>
                  <a:schemeClr val="bg1"/>
                </a:solidFill>
                <a:latin typeface="Titillium Web" panose="00000500000000000000" pitchFamily="2" charset="0"/>
              </a:rPr>
              <a:t>Obtains </a:t>
            </a:r>
            <a:r>
              <a:rPr lang="en-US" sz="1600" b="1">
                <a:solidFill>
                  <a:schemeClr val="bg1"/>
                </a:solidFill>
                <a:latin typeface="Titillium Web" panose="00000500000000000000" pitchFamily="2" charset="0"/>
              </a:rPr>
              <a:t>resources</a:t>
            </a:r>
            <a:r>
              <a:rPr lang="en-US" sz="1600">
                <a:solidFill>
                  <a:schemeClr val="bg1"/>
                </a:solidFill>
                <a:latin typeface="Titillium Web" panose="00000500000000000000" pitchFamily="2" charset="0"/>
              </a:rPr>
              <a:t> through </a:t>
            </a:r>
            <a:r>
              <a:rPr lang="en-US" sz="1600" err="1">
                <a:solidFill>
                  <a:schemeClr val="bg1"/>
                </a:solidFill>
                <a:latin typeface="Titillium Web" panose="00000500000000000000" pitchFamily="2" charset="0"/>
              </a:rPr>
              <a:t>chatgpt</a:t>
            </a:r>
            <a:r>
              <a:rPr lang="en-US" sz="1600">
                <a:solidFill>
                  <a:schemeClr val="bg1"/>
                </a:solidFill>
                <a:latin typeface="Titillium Web" panose="00000500000000000000" pitchFamily="2" charset="0"/>
              </a:rPr>
              <a:t> or scan information from the company's official pages on social networking sites </a:t>
            </a:r>
          </a:p>
          <a:p>
            <a:pPr marL="285750" indent="-285750">
              <a:buClr>
                <a:schemeClr val="bg1"/>
              </a:buClr>
              <a:buFont typeface="Arial" panose="020B0604020202020204" pitchFamily="34" charset="0"/>
              <a:buChar char="•"/>
            </a:pPr>
            <a:endParaRPr lang="en-US" sz="900">
              <a:solidFill>
                <a:schemeClr val="bg1"/>
              </a:solidFill>
              <a:latin typeface="Titillium Web" panose="00000500000000000000" pitchFamily="2" charset="0"/>
            </a:endParaRPr>
          </a:p>
          <a:p>
            <a:pPr marL="285750" indent="-285750">
              <a:buClr>
                <a:schemeClr val="bg1"/>
              </a:buClr>
              <a:buFont typeface="Arial" panose="020B0604020202020204" pitchFamily="34" charset="0"/>
              <a:buChar char="•"/>
            </a:pPr>
            <a:r>
              <a:rPr lang="en-US" sz="1600">
                <a:solidFill>
                  <a:schemeClr val="bg1"/>
                </a:solidFill>
                <a:latin typeface="Titillium Web" panose="00000500000000000000" pitchFamily="2" charset="0"/>
              </a:rPr>
              <a:t>Links the </a:t>
            </a:r>
            <a:r>
              <a:rPr lang="en-US" sz="1600" b="1">
                <a:solidFill>
                  <a:schemeClr val="bg1"/>
                </a:solidFill>
                <a:latin typeface="Titillium Web" panose="00000500000000000000" pitchFamily="2" charset="0"/>
              </a:rPr>
              <a:t>model</a:t>
            </a:r>
            <a:r>
              <a:rPr lang="en-US" sz="1600">
                <a:solidFill>
                  <a:schemeClr val="bg1"/>
                </a:solidFill>
                <a:latin typeface="Titillium Web" panose="00000500000000000000" pitchFamily="2" charset="0"/>
              </a:rPr>
              <a:t> with the company's website so that the data is up to date. </a:t>
            </a:r>
          </a:p>
          <a:p>
            <a:endParaRPr lang="en-US" sz="1200">
              <a:solidFill>
                <a:schemeClr val="bg1"/>
              </a:solidFill>
              <a:latin typeface="Titillium Web" panose="00000500000000000000" pitchFamily="2" charset="0"/>
            </a:endParaRPr>
          </a:p>
          <a:p>
            <a:r>
              <a:rPr lang="en-US" sz="1600">
                <a:solidFill>
                  <a:schemeClr val="bg1"/>
                </a:solidFill>
                <a:latin typeface="Titillium Web" panose="00000500000000000000" pitchFamily="2" charset="0"/>
              </a:rPr>
              <a:t>The system enables seamless and intelligent communication with users, including: </a:t>
            </a:r>
          </a:p>
          <a:p>
            <a:endParaRPr lang="en-US" sz="1600">
              <a:solidFill>
                <a:schemeClr val="bg1"/>
              </a:solidFill>
              <a:latin typeface="Titillium Web" panose="00000500000000000000" pitchFamily="2" charset="0"/>
            </a:endParaRPr>
          </a:p>
          <a:p>
            <a:endParaRPr lang="en-US" sz="1600">
              <a:solidFill>
                <a:schemeClr val="bg1"/>
              </a:solidFill>
              <a:latin typeface="Titillium Web" panose="00000500000000000000" pitchFamily="2" charset="0"/>
            </a:endParaRPr>
          </a:p>
        </p:txBody>
      </p:sp>
      <p:sp>
        <p:nvSpPr>
          <p:cNvPr id="7" name="Google Shape;427;g28d868f0be6_0_17">
            <a:extLst>
              <a:ext uri="{FF2B5EF4-FFF2-40B4-BE49-F238E27FC236}">
                <a16:creationId xmlns:a16="http://schemas.microsoft.com/office/drawing/2014/main" id="{DE7DD9AE-992A-AF87-6EA6-C811C5A07203}"/>
              </a:ext>
            </a:extLst>
          </p:cNvPr>
          <p:cNvSpPr txBox="1"/>
          <p:nvPr/>
        </p:nvSpPr>
        <p:spPr>
          <a:xfrm>
            <a:off x="78585" y="6229948"/>
            <a:ext cx="5908557" cy="3517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pt-PT" sz="1700" b="0" i="0" u="none" strike="noStrike" cap="none">
                <a:solidFill>
                  <a:schemeClr val="lt1"/>
                </a:solidFill>
                <a:latin typeface="Titillium Web SemiBold"/>
                <a:ea typeface="Titillium Web SemiBold"/>
                <a:cs typeface="Titillium Web SemiBold"/>
                <a:sym typeface="Titillium Web SemiBold"/>
              </a:rPr>
              <a:t>Powered by 		in collaboration with</a:t>
            </a:r>
            <a:endParaRPr sz="1700" b="0" i="0" u="none" strike="noStrike" cap="none">
              <a:solidFill>
                <a:schemeClr val="lt1"/>
              </a:solidFill>
              <a:latin typeface="Titillium Web SemiBold"/>
              <a:ea typeface="Titillium Web SemiBold"/>
              <a:cs typeface="Titillium Web SemiBold"/>
              <a:sym typeface="Titillium Web SemiBold"/>
            </a:endParaRPr>
          </a:p>
        </p:txBody>
      </p:sp>
      <p:pic>
        <p:nvPicPr>
          <p:cNvPr id="8" name="Google Shape;429;g28d868f0be6_0_17">
            <a:extLst>
              <a:ext uri="{FF2B5EF4-FFF2-40B4-BE49-F238E27FC236}">
                <a16:creationId xmlns:a16="http://schemas.microsoft.com/office/drawing/2014/main" id="{E052F372-A1DB-91C7-4352-8E74877B4040}"/>
              </a:ext>
            </a:extLst>
          </p:cNvPr>
          <p:cNvPicPr preferRelativeResize="0"/>
          <p:nvPr/>
        </p:nvPicPr>
        <p:blipFill rotWithShape="1">
          <a:blip r:embed="rId4">
            <a:alphaModFix/>
          </a:blip>
          <a:srcRect/>
          <a:stretch/>
        </p:blipFill>
        <p:spPr>
          <a:xfrm>
            <a:off x="4962044" y="6350411"/>
            <a:ext cx="1443885" cy="183375"/>
          </a:xfrm>
          <a:prstGeom prst="rect">
            <a:avLst/>
          </a:prstGeom>
          <a:noFill/>
          <a:ln>
            <a:noFill/>
          </a:ln>
        </p:spPr>
      </p:pic>
      <p:pic>
        <p:nvPicPr>
          <p:cNvPr id="2" name="Google Shape;428;g28d868f0be6_0_17">
            <a:extLst>
              <a:ext uri="{FF2B5EF4-FFF2-40B4-BE49-F238E27FC236}">
                <a16:creationId xmlns:a16="http://schemas.microsoft.com/office/drawing/2014/main" id="{F0123455-5BCF-95DC-E742-44D4F11604EC}"/>
              </a:ext>
            </a:extLst>
          </p:cNvPr>
          <p:cNvPicPr preferRelativeResize="0"/>
          <p:nvPr/>
        </p:nvPicPr>
        <p:blipFill rotWithShape="1">
          <a:blip r:embed="rId5">
            <a:alphaModFix/>
          </a:blip>
          <a:srcRect/>
          <a:stretch/>
        </p:blipFill>
        <p:spPr>
          <a:xfrm>
            <a:off x="1416088" y="6075946"/>
            <a:ext cx="1412250" cy="739074"/>
          </a:xfrm>
          <a:prstGeom prst="rect">
            <a:avLst/>
          </a:prstGeom>
          <a:noFill/>
          <a:ln>
            <a:noFill/>
          </a:ln>
        </p:spPr>
      </p:pic>
      <p:pic>
        <p:nvPicPr>
          <p:cNvPr id="5" name="صورة 4">
            <a:extLst>
              <a:ext uri="{FF2B5EF4-FFF2-40B4-BE49-F238E27FC236}">
                <a16:creationId xmlns:a16="http://schemas.microsoft.com/office/drawing/2014/main" id="{3901BF3F-4962-A75C-DDA0-D7553BAB071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398"/>
                    </a14:imgEffect>
                    <a14:imgEffect>
                      <a14:saturation sat="400000"/>
                    </a14:imgEffect>
                    <a14:imgEffect>
                      <a14:brightnessContrast bright="100000"/>
                    </a14:imgEffect>
                  </a14:imgLayer>
                </a14:imgProps>
              </a:ext>
            </a:extLst>
          </a:blip>
          <a:stretch>
            <a:fillRect/>
          </a:stretch>
        </p:blipFill>
        <p:spPr>
          <a:xfrm>
            <a:off x="4761166" y="3914440"/>
            <a:ext cx="500142" cy="500142"/>
          </a:xfrm>
          <a:prstGeom prst="rect">
            <a:avLst/>
          </a:prstGeom>
          <a:effectLst>
            <a:glow>
              <a:schemeClr val="bg1"/>
            </a:glow>
            <a:outerShdw blurRad="50800" sx="1000" sy="1000" algn="ctr" rotWithShape="0">
              <a:schemeClr val="bg1"/>
            </a:outerShdw>
            <a:reflection endPos="0" dir="5400000" sy="-100000" algn="bl" rotWithShape="0"/>
          </a:effectLst>
        </p:spPr>
      </p:pic>
      <p:pic>
        <p:nvPicPr>
          <p:cNvPr id="10" name="صورة 9">
            <a:extLst>
              <a:ext uri="{FF2B5EF4-FFF2-40B4-BE49-F238E27FC236}">
                <a16:creationId xmlns:a16="http://schemas.microsoft.com/office/drawing/2014/main" id="{4578979F-5059-1D7A-9D51-21FE2BA1ABD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246272" y="3884745"/>
            <a:ext cx="500141" cy="500141"/>
          </a:xfrm>
          <a:prstGeom prst="rect">
            <a:avLst/>
          </a:prstGeom>
        </p:spPr>
      </p:pic>
      <p:pic>
        <p:nvPicPr>
          <p:cNvPr id="12" name="صورة 11">
            <a:extLst>
              <a:ext uri="{FF2B5EF4-FFF2-40B4-BE49-F238E27FC236}">
                <a16:creationId xmlns:a16="http://schemas.microsoft.com/office/drawing/2014/main" id="{2271384D-7CF4-023F-707D-5EF154360C5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229190" y="4004487"/>
            <a:ext cx="380399" cy="380399"/>
          </a:xfrm>
          <a:prstGeom prst="rect">
            <a:avLst/>
          </a:prstGeom>
        </p:spPr>
      </p:pic>
      <p:pic>
        <p:nvPicPr>
          <p:cNvPr id="14" name="صورة 13">
            <a:extLst>
              <a:ext uri="{FF2B5EF4-FFF2-40B4-BE49-F238E27FC236}">
                <a16:creationId xmlns:a16="http://schemas.microsoft.com/office/drawing/2014/main" id="{09C617B2-012A-AC89-980E-B3EA05AFFCE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7623240" y="4074568"/>
            <a:ext cx="380399" cy="380399"/>
          </a:xfrm>
          <a:prstGeom prst="rect">
            <a:avLst/>
          </a:prstGeom>
        </p:spPr>
      </p:pic>
      <p:sp>
        <p:nvSpPr>
          <p:cNvPr id="16" name="مربع نص 15">
            <a:extLst>
              <a:ext uri="{FF2B5EF4-FFF2-40B4-BE49-F238E27FC236}">
                <a16:creationId xmlns:a16="http://schemas.microsoft.com/office/drawing/2014/main" id="{F420367A-57DA-2A64-36F8-EDFA9FCDF8AB}"/>
              </a:ext>
            </a:extLst>
          </p:cNvPr>
          <p:cNvSpPr txBox="1"/>
          <p:nvPr/>
        </p:nvSpPr>
        <p:spPr>
          <a:xfrm>
            <a:off x="442075" y="5213654"/>
            <a:ext cx="9476579" cy="523220"/>
          </a:xfrm>
          <a:prstGeom prst="rect">
            <a:avLst/>
          </a:prstGeom>
          <a:noFill/>
        </p:spPr>
        <p:txBody>
          <a:bodyPr wrap="square">
            <a:spAutoFit/>
          </a:bodyPr>
          <a:lstStyle/>
          <a:p>
            <a:r>
              <a:rPr lang="en-US" sz="1400">
                <a:solidFill>
                  <a:schemeClr val="bg1"/>
                </a:solidFill>
                <a:latin typeface="Titillium Web" panose="00000500000000000000" pitchFamily="2" charset="0"/>
              </a:rPr>
              <a:t>This system can be used in multiple areas such as customer service, smart assistants in mobile phones, and smart device interactions in homes.</a:t>
            </a:r>
          </a:p>
        </p:txBody>
      </p:sp>
      <p:sp>
        <p:nvSpPr>
          <p:cNvPr id="17" name="مربع نص 16">
            <a:extLst>
              <a:ext uri="{FF2B5EF4-FFF2-40B4-BE49-F238E27FC236}">
                <a16:creationId xmlns:a16="http://schemas.microsoft.com/office/drawing/2014/main" id="{0B6DE3F1-3903-7979-02CE-2087B6D620F5}"/>
              </a:ext>
            </a:extLst>
          </p:cNvPr>
          <p:cNvSpPr txBox="1"/>
          <p:nvPr/>
        </p:nvSpPr>
        <p:spPr>
          <a:xfrm>
            <a:off x="2828338" y="4402398"/>
            <a:ext cx="1529991" cy="415498"/>
          </a:xfrm>
          <a:prstGeom prst="rect">
            <a:avLst/>
          </a:prstGeom>
          <a:noFill/>
        </p:spPr>
        <p:txBody>
          <a:bodyPr wrap="square" rtlCol="1">
            <a:spAutoFit/>
          </a:bodyPr>
          <a:lstStyle/>
          <a:p>
            <a:pPr algn="ctr"/>
            <a:r>
              <a:rPr lang="en-US" sz="1050">
                <a:solidFill>
                  <a:schemeClr val="bg1"/>
                </a:solidFill>
              </a:rPr>
              <a:t> answering voice and text commands</a:t>
            </a:r>
            <a:endParaRPr lang="ar-SA" sz="1050">
              <a:solidFill>
                <a:schemeClr val="bg1"/>
              </a:solidFill>
            </a:endParaRPr>
          </a:p>
        </p:txBody>
      </p:sp>
      <p:cxnSp>
        <p:nvCxnSpPr>
          <p:cNvPr id="19" name="رابط مستقيم 18">
            <a:extLst>
              <a:ext uri="{FF2B5EF4-FFF2-40B4-BE49-F238E27FC236}">
                <a16:creationId xmlns:a16="http://schemas.microsoft.com/office/drawing/2014/main" id="{CFA4A85D-A152-A826-72B2-4EB4E569DF82}"/>
              </a:ext>
            </a:extLst>
          </p:cNvPr>
          <p:cNvCxnSpPr/>
          <p:nvPr/>
        </p:nvCxnSpPr>
        <p:spPr>
          <a:xfrm>
            <a:off x="3246272" y="4833474"/>
            <a:ext cx="697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رابط مستقيم 19">
            <a:extLst>
              <a:ext uri="{FF2B5EF4-FFF2-40B4-BE49-F238E27FC236}">
                <a16:creationId xmlns:a16="http://schemas.microsoft.com/office/drawing/2014/main" id="{4FF8772E-3FE4-F446-7113-626BD71D9579}"/>
              </a:ext>
            </a:extLst>
          </p:cNvPr>
          <p:cNvCxnSpPr/>
          <p:nvPr/>
        </p:nvCxnSpPr>
        <p:spPr>
          <a:xfrm>
            <a:off x="4748747" y="4833474"/>
            <a:ext cx="697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رابط مستقيم 20">
            <a:extLst>
              <a:ext uri="{FF2B5EF4-FFF2-40B4-BE49-F238E27FC236}">
                <a16:creationId xmlns:a16="http://schemas.microsoft.com/office/drawing/2014/main" id="{2426F772-2FD6-9468-87F1-9BD671121463}"/>
              </a:ext>
            </a:extLst>
          </p:cNvPr>
          <p:cNvCxnSpPr/>
          <p:nvPr/>
        </p:nvCxnSpPr>
        <p:spPr>
          <a:xfrm>
            <a:off x="6070758" y="4833474"/>
            <a:ext cx="697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رابط مستقيم 21">
            <a:extLst>
              <a:ext uri="{FF2B5EF4-FFF2-40B4-BE49-F238E27FC236}">
                <a16:creationId xmlns:a16="http://schemas.microsoft.com/office/drawing/2014/main" id="{8D439A2F-A125-E6A6-B90F-29AB5337CF53}"/>
              </a:ext>
            </a:extLst>
          </p:cNvPr>
          <p:cNvCxnSpPr>
            <a:cxnSpLocks/>
          </p:cNvCxnSpPr>
          <p:nvPr/>
        </p:nvCxnSpPr>
        <p:spPr>
          <a:xfrm>
            <a:off x="7488886" y="4817896"/>
            <a:ext cx="6972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مربع نص 25">
            <a:extLst>
              <a:ext uri="{FF2B5EF4-FFF2-40B4-BE49-F238E27FC236}">
                <a16:creationId xmlns:a16="http://schemas.microsoft.com/office/drawing/2014/main" id="{87AEC2A3-6650-137A-F152-FFFFA9FE4B89}"/>
              </a:ext>
            </a:extLst>
          </p:cNvPr>
          <p:cNvSpPr txBox="1"/>
          <p:nvPr/>
        </p:nvSpPr>
        <p:spPr>
          <a:xfrm>
            <a:off x="4481010" y="4421507"/>
            <a:ext cx="1232736" cy="415498"/>
          </a:xfrm>
          <a:prstGeom prst="rect">
            <a:avLst/>
          </a:prstGeom>
          <a:noFill/>
        </p:spPr>
        <p:txBody>
          <a:bodyPr wrap="square" rtlCol="1">
            <a:spAutoFit/>
          </a:bodyPr>
          <a:lstStyle/>
          <a:p>
            <a:pPr algn="ctr"/>
            <a:r>
              <a:rPr lang="en-US" sz="1050">
                <a:solidFill>
                  <a:schemeClr val="bg1"/>
                </a:solidFill>
              </a:rPr>
              <a:t>answering questions</a:t>
            </a:r>
            <a:endParaRPr lang="ar-SA" sz="1050">
              <a:solidFill>
                <a:schemeClr val="bg1"/>
              </a:solidFill>
            </a:endParaRPr>
          </a:p>
        </p:txBody>
      </p:sp>
      <p:sp>
        <p:nvSpPr>
          <p:cNvPr id="27" name="مربع نص 26">
            <a:extLst>
              <a:ext uri="{FF2B5EF4-FFF2-40B4-BE49-F238E27FC236}">
                <a16:creationId xmlns:a16="http://schemas.microsoft.com/office/drawing/2014/main" id="{5872EB22-C717-94EE-A43E-B87DC6AB0BBE}"/>
              </a:ext>
            </a:extLst>
          </p:cNvPr>
          <p:cNvSpPr txBox="1"/>
          <p:nvPr/>
        </p:nvSpPr>
        <p:spPr>
          <a:xfrm>
            <a:off x="5803021" y="4435152"/>
            <a:ext cx="1232736" cy="415498"/>
          </a:xfrm>
          <a:prstGeom prst="rect">
            <a:avLst/>
          </a:prstGeom>
          <a:noFill/>
        </p:spPr>
        <p:txBody>
          <a:bodyPr wrap="square" rtlCol="1">
            <a:spAutoFit/>
          </a:bodyPr>
          <a:lstStyle/>
          <a:p>
            <a:pPr algn="ctr"/>
            <a:r>
              <a:rPr lang="en-US" sz="1050">
                <a:solidFill>
                  <a:schemeClr val="bg1"/>
                </a:solidFill>
              </a:rPr>
              <a:t>understanding languages</a:t>
            </a:r>
            <a:endParaRPr lang="ar-SA" sz="1050">
              <a:solidFill>
                <a:schemeClr val="bg1"/>
              </a:solidFill>
            </a:endParaRPr>
          </a:p>
        </p:txBody>
      </p:sp>
      <p:sp>
        <p:nvSpPr>
          <p:cNvPr id="28" name="مربع نص 27">
            <a:extLst>
              <a:ext uri="{FF2B5EF4-FFF2-40B4-BE49-F238E27FC236}">
                <a16:creationId xmlns:a16="http://schemas.microsoft.com/office/drawing/2014/main" id="{A4C6BDF3-8916-ED2A-9B43-DA2462202E33}"/>
              </a:ext>
            </a:extLst>
          </p:cNvPr>
          <p:cNvSpPr txBox="1"/>
          <p:nvPr/>
        </p:nvSpPr>
        <p:spPr>
          <a:xfrm>
            <a:off x="6777985" y="4459084"/>
            <a:ext cx="2070908" cy="415498"/>
          </a:xfrm>
          <a:prstGeom prst="rect">
            <a:avLst/>
          </a:prstGeom>
          <a:noFill/>
        </p:spPr>
        <p:txBody>
          <a:bodyPr wrap="square" rtlCol="1">
            <a:spAutoFit/>
          </a:bodyPr>
          <a:lstStyle/>
          <a:p>
            <a:pPr algn="ctr"/>
            <a:r>
              <a:rPr lang="en-US" sz="1050">
                <a:solidFill>
                  <a:schemeClr val="bg1"/>
                </a:solidFill>
              </a:rPr>
              <a:t>customizing </a:t>
            </a:r>
          </a:p>
          <a:p>
            <a:pPr algn="ctr"/>
            <a:r>
              <a:rPr lang="en-US" sz="1050">
                <a:solidFill>
                  <a:schemeClr val="bg1"/>
                </a:solidFill>
              </a:rPr>
              <a:t>interactions </a:t>
            </a:r>
            <a:endParaRPr lang="ar-SA" sz="1050">
              <a:solidFill>
                <a:schemeClr val="bg1"/>
              </a:solidFill>
            </a:endParaRPr>
          </a:p>
        </p:txBody>
      </p:sp>
    </p:spTree>
    <p:extLst>
      <p:ext uri="{BB962C8B-B14F-4D97-AF65-F5344CB8AC3E}">
        <p14:creationId xmlns:p14="http://schemas.microsoft.com/office/powerpoint/2010/main" val="61335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3"/>
        <p:cNvGrpSpPr/>
        <p:nvPr/>
      </p:nvGrpSpPr>
      <p:grpSpPr>
        <a:xfrm>
          <a:off x="0" y="0"/>
          <a:ext cx="0" cy="0"/>
          <a:chOff x="0" y="0"/>
          <a:chExt cx="0" cy="0"/>
        </a:xfrm>
      </p:grpSpPr>
      <p:pic>
        <p:nvPicPr>
          <p:cNvPr id="415" name="Google Shape;415;g28d868f0be6_0_4"/>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419" name="Google Shape;419;g28d868f0be6_0_4"/>
          <p:cNvSpPr txBox="1"/>
          <p:nvPr/>
        </p:nvSpPr>
        <p:spPr>
          <a:xfrm>
            <a:off x="516919" y="687725"/>
            <a:ext cx="9829195" cy="615523"/>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rgbClr val="000000"/>
              </a:buClr>
              <a:buSzPts val="2400"/>
            </a:pPr>
            <a:r>
              <a:rPr lang="en-US" sz="2800" b="1" i="0" u="none" strike="noStrike">
                <a:solidFill>
                  <a:schemeClr val="tx2"/>
                </a:solidFill>
                <a:effectLst/>
                <a:latin typeface="Titillium Web SemiBold" panose="00000700000000000000" pitchFamily="2" charset="0"/>
              </a:rPr>
              <a:t>Main Business</a:t>
            </a:r>
            <a:r>
              <a:rPr lang="en-US" sz="2800" b="1" i="0" u="none" strike="noStrike">
                <a:solidFill>
                  <a:schemeClr val="bg1"/>
                </a:solidFill>
                <a:effectLst/>
                <a:latin typeface="Titillium Web SemiBold" panose="00000700000000000000" pitchFamily="2" charset="0"/>
              </a:rPr>
              <a:t> </a:t>
            </a:r>
            <a:r>
              <a:rPr lang="en-US" sz="2800" b="1" i="0" u="none" strike="noStrike">
                <a:solidFill>
                  <a:schemeClr val="tx2"/>
                </a:solidFill>
                <a:effectLst/>
                <a:latin typeface="Titillium Web SemiBold" panose="00000700000000000000" pitchFamily="2" charset="0"/>
              </a:rPr>
              <a:t>processes </a:t>
            </a:r>
          </a:p>
        </p:txBody>
      </p:sp>
      <p:pic>
        <p:nvPicPr>
          <p:cNvPr id="3" name="Google Shape;406;g20f360982ad_0_472">
            <a:extLst>
              <a:ext uri="{FF2B5EF4-FFF2-40B4-BE49-F238E27FC236}">
                <a16:creationId xmlns:a16="http://schemas.microsoft.com/office/drawing/2014/main" id="{0688D22E-BEAA-B87C-6BC0-6F11CB981D01}"/>
              </a:ext>
            </a:extLst>
          </p:cNvPr>
          <p:cNvPicPr preferRelativeResize="0"/>
          <p:nvPr/>
        </p:nvPicPr>
        <p:blipFill rotWithShape="1">
          <a:blip r:embed="rId4">
            <a:alphaModFix/>
          </a:blip>
          <a:srcRect/>
          <a:stretch/>
        </p:blipFill>
        <p:spPr>
          <a:xfrm>
            <a:off x="1344665" y="6230748"/>
            <a:ext cx="1412250" cy="739074"/>
          </a:xfrm>
          <a:prstGeom prst="rect">
            <a:avLst/>
          </a:prstGeom>
          <a:noFill/>
          <a:ln>
            <a:noFill/>
          </a:ln>
        </p:spPr>
      </p:pic>
      <p:sp>
        <p:nvSpPr>
          <p:cNvPr id="6" name="مربع نص 5">
            <a:extLst>
              <a:ext uri="{FF2B5EF4-FFF2-40B4-BE49-F238E27FC236}">
                <a16:creationId xmlns:a16="http://schemas.microsoft.com/office/drawing/2014/main" id="{9DDFF96A-F1EE-C28E-E9BF-10970F344214}"/>
              </a:ext>
            </a:extLst>
          </p:cNvPr>
          <p:cNvSpPr txBox="1"/>
          <p:nvPr/>
        </p:nvSpPr>
        <p:spPr>
          <a:xfrm>
            <a:off x="103652" y="6491016"/>
            <a:ext cx="6094268" cy="30777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700"/>
              <a:buFont typeface="Arial"/>
              <a:buNone/>
            </a:pPr>
            <a:r>
              <a:rPr lang="en-US" sz="1400" b="0" i="0" u="none" strike="noStrike" cap="none">
                <a:solidFill>
                  <a:schemeClr val="lt1"/>
                </a:solidFill>
                <a:latin typeface="Titillium Web SemiBold"/>
                <a:ea typeface="Titillium Web SemiBold"/>
                <a:cs typeface="Titillium Web SemiBold"/>
                <a:sym typeface="Titillium Web SemiBold"/>
              </a:rPr>
              <a:t>Powered by 		in collaboration with</a:t>
            </a:r>
          </a:p>
        </p:txBody>
      </p:sp>
      <p:pic>
        <p:nvPicPr>
          <p:cNvPr id="7" name="Google Shape;429;g28d868f0be6_0_17">
            <a:extLst>
              <a:ext uri="{FF2B5EF4-FFF2-40B4-BE49-F238E27FC236}">
                <a16:creationId xmlns:a16="http://schemas.microsoft.com/office/drawing/2014/main" id="{F08B3E62-0494-730D-141C-0C3730A43F48}"/>
              </a:ext>
            </a:extLst>
          </p:cNvPr>
          <p:cNvPicPr preferRelativeResize="0"/>
          <p:nvPr/>
        </p:nvPicPr>
        <p:blipFill rotWithShape="1">
          <a:blip r:embed="rId5">
            <a:alphaModFix/>
          </a:blip>
          <a:srcRect/>
          <a:stretch/>
        </p:blipFill>
        <p:spPr>
          <a:xfrm>
            <a:off x="4652115" y="6553216"/>
            <a:ext cx="1443885" cy="183375"/>
          </a:xfrm>
          <a:prstGeom prst="rect">
            <a:avLst/>
          </a:prstGeom>
          <a:noFill/>
          <a:ln>
            <a:noFill/>
          </a:ln>
        </p:spPr>
      </p:pic>
      <p:pic>
        <p:nvPicPr>
          <p:cNvPr id="5" name="Picture 4" descr="A black background with a black square&#10;&#10;Description automatically generated with medium confidence">
            <a:extLst>
              <a:ext uri="{FF2B5EF4-FFF2-40B4-BE49-F238E27FC236}">
                <a16:creationId xmlns:a16="http://schemas.microsoft.com/office/drawing/2014/main" id="{B0910406-1EC3-02FB-49BB-E0E53EBCE7D2}"/>
              </a:ext>
            </a:extLst>
          </p:cNvPr>
          <p:cNvPicPr>
            <a:picLocks noChangeAspect="1"/>
          </p:cNvPicPr>
          <p:nvPr/>
        </p:nvPicPr>
        <p:blipFill>
          <a:blip r:embed="rId6">
            <a:lum bright="70000" contrast="-70000"/>
          </a:blip>
          <a:stretch>
            <a:fillRect/>
          </a:stretch>
        </p:blipFill>
        <p:spPr>
          <a:xfrm>
            <a:off x="1432076" y="1647691"/>
            <a:ext cx="827744" cy="827744"/>
          </a:xfrm>
          <a:prstGeom prst="rect">
            <a:avLst/>
          </a:prstGeom>
          <a:noFill/>
        </p:spPr>
      </p:pic>
      <p:pic>
        <p:nvPicPr>
          <p:cNvPr id="11" name="Picture 10" descr="A black background with a black square&#10;&#10;Description automatically generated with medium confidence">
            <a:extLst>
              <a:ext uri="{FF2B5EF4-FFF2-40B4-BE49-F238E27FC236}">
                <a16:creationId xmlns:a16="http://schemas.microsoft.com/office/drawing/2014/main" id="{811E6EF1-FE8F-330C-6DA0-A11B69047EC1}"/>
              </a:ext>
            </a:extLst>
          </p:cNvPr>
          <p:cNvPicPr>
            <a:picLocks noChangeAspect="1"/>
          </p:cNvPicPr>
          <p:nvPr/>
        </p:nvPicPr>
        <p:blipFill>
          <a:blip r:embed="rId7">
            <a:lum bright="70000" contrast="-70000"/>
          </a:blip>
          <a:stretch>
            <a:fillRect/>
          </a:stretch>
        </p:blipFill>
        <p:spPr>
          <a:xfrm>
            <a:off x="5550712" y="1647691"/>
            <a:ext cx="827744" cy="827744"/>
          </a:xfrm>
          <a:prstGeom prst="rect">
            <a:avLst/>
          </a:prstGeom>
          <a:noFill/>
        </p:spPr>
      </p:pic>
      <p:pic>
        <p:nvPicPr>
          <p:cNvPr id="15" name="Picture 14" descr="A black background with a black square&#10;&#10;Description automatically generated with medium confidence">
            <a:extLst>
              <a:ext uri="{FF2B5EF4-FFF2-40B4-BE49-F238E27FC236}">
                <a16:creationId xmlns:a16="http://schemas.microsoft.com/office/drawing/2014/main" id="{A7158E86-8156-7206-CAD5-1AAF545A5878}"/>
              </a:ext>
            </a:extLst>
          </p:cNvPr>
          <p:cNvPicPr>
            <a:picLocks noChangeAspect="1"/>
          </p:cNvPicPr>
          <p:nvPr/>
        </p:nvPicPr>
        <p:blipFill>
          <a:blip r:embed="rId8">
            <a:lum bright="70000" contrast="-70000"/>
          </a:blip>
          <a:stretch>
            <a:fillRect/>
          </a:stretch>
        </p:blipFill>
        <p:spPr>
          <a:xfrm rot="10800000" flipV="1">
            <a:off x="9464882" y="1647691"/>
            <a:ext cx="827744" cy="827744"/>
          </a:xfrm>
          <a:prstGeom prst="rect">
            <a:avLst/>
          </a:prstGeom>
          <a:noFill/>
        </p:spPr>
      </p:pic>
      <p:sp>
        <p:nvSpPr>
          <p:cNvPr id="4" name="TextBox 3">
            <a:extLst>
              <a:ext uri="{FF2B5EF4-FFF2-40B4-BE49-F238E27FC236}">
                <a16:creationId xmlns:a16="http://schemas.microsoft.com/office/drawing/2014/main" id="{00A9B140-D746-711A-8519-D78F7403098D}"/>
              </a:ext>
            </a:extLst>
          </p:cNvPr>
          <p:cNvSpPr txBox="1"/>
          <p:nvPr/>
        </p:nvSpPr>
        <p:spPr>
          <a:xfrm>
            <a:off x="516919" y="2839796"/>
            <a:ext cx="4065270" cy="307777"/>
          </a:xfrm>
          <a:prstGeom prst="rect">
            <a:avLst/>
          </a:prstGeom>
          <a:noFill/>
        </p:spPr>
        <p:txBody>
          <a:bodyPr wrap="square">
            <a:spAutoFit/>
          </a:bodyPr>
          <a:lstStyle/>
          <a:p>
            <a:pPr marR="0" lvl="0" rtl="0">
              <a:lnSpc>
                <a:spcPct val="100000"/>
              </a:lnSpc>
              <a:spcBef>
                <a:spcPts val="0"/>
              </a:spcBef>
              <a:spcAft>
                <a:spcPts val="0"/>
              </a:spcAft>
              <a:buClr>
                <a:srgbClr val="000000"/>
              </a:buClr>
              <a:buSzPts val="2400"/>
            </a:pPr>
            <a:r>
              <a:rPr lang="en-US" b="1" i="0" u="none" strike="noStrike">
                <a:solidFill>
                  <a:schemeClr val="tx2"/>
                </a:solidFill>
                <a:effectLst/>
                <a:latin typeface="Titillium Web" panose="00000500000000000000" pitchFamily="2" charset="0"/>
              </a:rPr>
              <a:t>  1. Providing technical support</a:t>
            </a:r>
            <a:r>
              <a:rPr lang="en-US" i="0" u="none" strike="noStrike">
                <a:solidFill>
                  <a:schemeClr val="tx2"/>
                </a:solidFill>
                <a:effectLst/>
                <a:latin typeface="Titillium Web" panose="00000500000000000000" pitchFamily="2" charset="0"/>
              </a:rPr>
              <a:t>: </a:t>
            </a:r>
            <a:endParaRPr lang="en-US">
              <a:solidFill>
                <a:schemeClr val="tx2"/>
              </a:solidFill>
              <a:latin typeface="Titillium Web" panose="00000500000000000000" pitchFamily="2" charset="0"/>
            </a:endParaRPr>
          </a:p>
        </p:txBody>
      </p:sp>
      <p:sp>
        <p:nvSpPr>
          <p:cNvPr id="9" name="TextBox 8">
            <a:extLst>
              <a:ext uri="{FF2B5EF4-FFF2-40B4-BE49-F238E27FC236}">
                <a16:creationId xmlns:a16="http://schemas.microsoft.com/office/drawing/2014/main" id="{4A7D9A86-7879-354A-90A1-6473D9456A55}"/>
              </a:ext>
            </a:extLst>
          </p:cNvPr>
          <p:cNvSpPr txBox="1"/>
          <p:nvPr/>
        </p:nvSpPr>
        <p:spPr>
          <a:xfrm>
            <a:off x="4553234" y="2819878"/>
            <a:ext cx="3097779" cy="307777"/>
          </a:xfrm>
          <a:prstGeom prst="rect">
            <a:avLst/>
          </a:prstGeom>
          <a:noFill/>
        </p:spPr>
        <p:txBody>
          <a:bodyPr wrap="square">
            <a:spAutoFit/>
          </a:bodyPr>
          <a:lstStyle/>
          <a:p>
            <a:pPr marR="0" lvl="0" rtl="0">
              <a:lnSpc>
                <a:spcPct val="100000"/>
              </a:lnSpc>
              <a:spcBef>
                <a:spcPts val="0"/>
              </a:spcBef>
              <a:spcAft>
                <a:spcPts val="0"/>
              </a:spcAft>
              <a:buClr>
                <a:srgbClr val="000000"/>
              </a:buClr>
              <a:buSzPts val="2400"/>
            </a:pPr>
            <a:r>
              <a:rPr lang="en-US" b="1">
                <a:solidFill>
                  <a:schemeClr val="tx2"/>
                </a:solidFill>
                <a:latin typeface="Titillium Web" panose="00000500000000000000" pitchFamily="2" charset="0"/>
              </a:rPr>
              <a:t>2. </a:t>
            </a:r>
            <a:r>
              <a:rPr lang="en-US" b="1" i="0" u="none" strike="noStrike">
                <a:solidFill>
                  <a:schemeClr val="tx2"/>
                </a:solidFill>
                <a:effectLst/>
                <a:latin typeface="Titillium Web" panose="00000500000000000000" pitchFamily="2" charset="0"/>
              </a:rPr>
              <a:t>Managing customer problems:</a:t>
            </a:r>
          </a:p>
        </p:txBody>
      </p:sp>
      <p:sp>
        <p:nvSpPr>
          <p:cNvPr id="12" name="TextBox 11">
            <a:extLst>
              <a:ext uri="{FF2B5EF4-FFF2-40B4-BE49-F238E27FC236}">
                <a16:creationId xmlns:a16="http://schemas.microsoft.com/office/drawing/2014/main" id="{059362FE-FDD3-7486-BED0-FF8007DB1E7B}"/>
              </a:ext>
            </a:extLst>
          </p:cNvPr>
          <p:cNvSpPr txBox="1"/>
          <p:nvPr/>
        </p:nvSpPr>
        <p:spPr>
          <a:xfrm>
            <a:off x="8303093" y="2821748"/>
            <a:ext cx="3163570" cy="307777"/>
          </a:xfrm>
          <a:prstGeom prst="rect">
            <a:avLst/>
          </a:prstGeom>
          <a:noFill/>
        </p:spPr>
        <p:txBody>
          <a:bodyPr wrap="square">
            <a:spAutoFit/>
          </a:bodyPr>
          <a:lstStyle/>
          <a:p>
            <a:pPr marR="0" lvl="0" rtl="0">
              <a:lnSpc>
                <a:spcPct val="100000"/>
              </a:lnSpc>
              <a:spcBef>
                <a:spcPts val="0"/>
              </a:spcBef>
              <a:spcAft>
                <a:spcPts val="0"/>
              </a:spcAft>
              <a:buClr>
                <a:srgbClr val="000000"/>
              </a:buClr>
              <a:buSzPts val="2400"/>
            </a:pPr>
            <a:r>
              <a:rPr lang="en-US" b="1">
                <a:solidFill>
                  <a:schemeClr val="tx2"/>
                </a:solidFill>
                <a:latin typeface="Titillium Web" panose="00000500000000000000" pitchFamily="2" charset="0"/>
              </a:rPr>
              <a:t> 3</a:t>
            </a:r>
            <a:r>
              <a:rPr lang="en-US" b="1" i="0" u="none" strike="noStrike">
                <a:solidFill>
                  <a:schemeClr val="tx2"/>
                </a:solidFill>
                <a:effectLst/>
                <a:latin typeface="Titillium Web" panose="00000500000000000000" pitchFamily="2" charset="0"/>
              </a:rPr>
              <a:t>. Customer satisfaction evaluation:</a:t>
            </a:r>
          </a:p>
        </p:txBody>
      </p:sp>
      <p:sp>
        <p:nvSpPr>
          <p:cNvPr id="8" name="TextBox 7">
            <a:extLst>
              <a:ext uri="{FF2B5EF4-FFF2-40B4-BE49-F238E27FC236}">
                <a16:creationId xmlns:a16="http://schemas.microsoft.com/office/drawing/2014/main" id="{0A27DBF0-A8A9-0E0B-628F-BE9522836BDD}"/>
              </a:ext>
            </a:extLst>
          </p:cNvPr>
          <p:cNvSpPr txBox="1"/>
          <p:nvPr/>
        </p:nvSpPr>
        <p:spPr>
          <a:xfrm>
            <a:off x="619563" y="3243574"/>
            <a:ext cx="3074641" cy="1384995"/>
          </a:xfrm>
          <a:prstGeom prst="rect">
            <a:avLst/>
          </a:prstGeom>
          <a:noFill/>
        </p:spPr>
        <p:txBody>
          <a:bodyPr wrap="square">
            <a:spAutoFit/>
          </a:bodyPr>
          <a:lstStyle/>
          <a:p>
            <a:pPr marL="171450" indent="-171450">
              <a:buClr>
                <a:schemeClr val="bg1"/>
              </a:buClr>
              <a:buFont typeface="Wingdings" panose="05000000000000000000" pitchFamily="2" charset="2"/>
              <a:buChar char="§"/>
            </a:pPr>
            <a:r>
              <a:rPr lang="en-US" sz="1200">
                <a:solidFill>
                  <a:schemeClr val="bg1"/>
                </a:solidFill>
              </a:rPr>
              <a:t>Streamlined technical support with AI-powered assistance capable of learning and generating natural language responses, resulting in quicker issue resolution and improved support efficiency.</a:t>
            </a:r>
          </a:p>
          <a:p>
            <a:r>
              <a:rPr lang="en-US" sz="1200">
                <a:solidFill>
                  <a:schemeClr val="bg1"/>
                </a:solidFill>
              </a:rPr>
              <a:t> </a:t>
            </a:r>
          </a:p>
        </p:txBody>
      </p:sp>
      <p:sp>
        <p:nvSpPr>
          <p:cNvPr id="13" name="TextBox 12">
            <a:extLst>
              <a:ext uri="{FF2B5EF4-FFF2-40B4-BE49-F238E27FC236}">
                <a16:creationId xmlns:a16="http://schemas.microsoft.com/office/drawing/2014/main" id="{BE51B5C3-B729-8A19-DF52-D07456BD3BB6}"/>
              </a:ext>
            </a:extLst>
          </p:cNvPr>
          <p:cNvSpPr txBox="1"/>
          <p:nvPr/>
        </p:nvSpPr>
        <p:spPr>
          <a:xfrm>
            <a:off x="4367045" y="3266153"/>
            <a:ext cx="3207326" cy="1200329"/>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US" sz="1200">
                <a:solidFill>
                  <a:schemeClr val="bg1"/>
                </a:solidFill>
              </a:rPr>
              <a:t>Enhanced problem management by enabling the system to access resources from official company pages and the website, ensuring accurate and up-to-date information for addressing customer inquiries.</a:t>
            </a:r>
          </a:p>
        </p:txBody>
      </p:sp>
      <p:sp>
        <p:nvSpPr>
          <p:cNvPr id="16" name="TextBox 15">
            <a:extLst>
              <a:ext uri="{FF2B5EF4-FFF2-40B4-BE49-F238E27FC236}">
                <a16:creationId xmlns:a16="http://schemas.microsoft.com/office/drawing/2014/main" id="{CA8617DC-0688-1D14-62D9-540661AA1F99}"/>
              </a:ext>
            </a:extLst>
          </p:cNvPr>
          <p:cNvSpPr txBox="1"/>
          <p:nvPr/>
        </p:nvSpPr>
        <p:spPr>
          <a:xfrm>
            <a:off x="8409773" y="3243574"/>
            <a:ext cx="3271432" cy="646331"/>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US" sz="1200">
                <a:solidFill>
                  <a:schemeClr val="bg1"/>
                </a:solidFill>
              </a:rPr>
              <a:t>seamless and intelligent communication, leading to more comprehensive feedback and insights for evaluation purposes.</a:t>
            </a:r>
          </a:p>
        </p:txBody>
      </p:sp>
    </p:spTree>
    <p:extLst>
      <p:ext uri="{BB962C8B-B14F-4D97-AF65-F5344CB8AC3E}">
        <p14:creationId xmlns:p14="http://schemas.microsoft.com/office/powerpoint/2010/main" val="263395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24"/>
        <p:cNvGrpSpPr/>
        <p:nvPr/>
      </p:nvGrpSpPr>
      <p:grpSpPr>
        <a:xfrm>
          <a:off x="0" y="0"/>
          <a:ext cx="0" cy="0"/>
          <a:chOff x="0" y="0"/>
          <a:chExt cx="0" cy="0"/>
        </a:xfrm>
      </p:grpSpPr>
      <p:sp>
        <p:nvSpPr>
          <p:cNvPr id="425" name="Google Shape;425;g28d868f0be6_0_17"/>
          <p:cNvSpPr txBox="1"/>
          <p:nvPr/>
        </p:nvSpPr>
        <p:spPr>
          <a:xfrm>
            <a:off x="190800" y="97787"/>
            <a:ext cx="4498666" cy="89251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200" b="1">
                <a:solidFill>
                  <a:schemeClr val="lt2"/>
                </a:solidFill>
                <a:latin typeface="Titillium Web"/>
                <a:ea typeface="Titillium Web"/>
                <a:cs typeface="Titillium Web"/>
                <a:sym typeface="Titillium Web"/>
              </a:rPr>
              <a:t>Business Canvas</a:t>
            </a:r>
            <a:endParaRPr sz="4200" b="1" i="0" u="none" strike="noStrike" cap="none">
              <a:solidFill>
                <a:schemeClr val="lt2"/>
              </a:solidFill>
              <a:latin typeface="Titillium Web"/>
              <a:ea typeface="Titillium Web"/>
              <a:cs typeface="Titillium Web"/>
              <a:sym typeface="Titillium Web"/>
            </a:endParaRPr>
          </a:p>
        </p:txBody>
      </p:sp>
      <p:pic>
        <p:nvPicPr>
          <p:cNvPr id="426" name="Google Shape;426;g28d868f0be6_0_17"/>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427" name="Google Shape;427;g28d868f0be6_0_17"/>
          <p:cNvSpPr txBox="1"/>
          <p:nvPr/>
        </p:nvSpPr>
        <p:spPr>
          <a:xfrm>
            <a:off x="0" y="6355421"/>
            <a:ext cx="4948159" cy="3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lt1"/>
                </a:solidFill>
                <a:latin typeface="Titillium Web SemiBold"/>
                <a:ea typeface="Titillium Web SemiBold"/>
                <a:cs typeface="Titillium Web SemiBold"/>
                <a:sym typeface="Titillium Web SemiBold"/>
              </a:rPr>
              <a:t>Powered by 		in collaboration with</a:t>
            </a:r>
          </a:p>
        </p:txBody>
      </p:sp>
      <p:pic>
        <p:nvPicPr>
          <p:cNvPr id="428" name="Google Shape;428;g28d868f0be6_0_17"/>
          <p:cNvPicPr preferRelativeResize="0"/>
          <p:nvPr/>
        </p:nvPicPr>
        <p:blipFill rotWithShape="1">
          <a:blip r:embed="rId4">
            <a:alphaModFix/>
          </a:blip>
          <a:srcRect/>
          <a:stretch/>
        </p:blipFill>
        <p:spPr>
          <a:xfrm>
            <a:off x="1336406" y="6188007"/>
            <a:ext cx="1412250" cy="739074"/>
          </a:xfrm>
          <a:prstGeom prst="rect">
            <a:avLst/>
          </a:prstGeom>
          <a:noFill/>
          <a:ln>
            <a:noFill/>
          </a:ln>
        </p:spPr>
      </p:pic>
      <p:pic>
        <p:nvPicPr>
          <p:cNvPr id="429" name="Google Shape;429;g28d868f0be6_0_17"/>
          <p:cNvPicPr preferRelativeResize="0"/>
          <p:nvPr/>
        </p:nvPicPr>
        <p:blipFill rotWithShape="1">
          <a:blip r:embed="rId5">
            <a:alphaModFix/>
          </a:blip>
          <a:srcRect/>
          <a:stretch/>
        </p:blipFill>
        <p:spPr>
          <a:xfrm>
            <a:off x="4868000" y="6533772"/>
            <a:ext cx="1443885" cy="183375"/>
          </a:xfrm>
          <a:prstGeom prst="rect">
            <a:avLst/>
          </a:prstGeom>
          <a:noFill/>
          <a:ln>
            <a:noFill/>
          </a:ln>
        </p:spPr>
      </p:pic>
      <p:sp>
        <p:nvSpPr>
          <p:cNvPr id="430" name="Google Shape;430;g28d868f0be6_0_17"/>
          <p:cNvSpPr txBox="1"/>
          <p:nvPr/>
        </p:nvSpPr>
        <p:spPr>
          <a:xfrm>
            <a:off x="1036800" y="3671150"/>
            <a:ext cx="579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2"/>
              </a:solidFill>
              <a:latin typeface="Titillium Web SemiBold"/>
              <a:ea typeface="Titillium Web SemiBold"/>
              <a:cs typeface="Titillium Web SemiBold"/>
              <a:sym typeface="Titillium Web SemiBold"/>
            </a:endParaRPr>
          </a:p>
        </p:txBody>
      </p:sp>
      <p:graphicFrame>
        <p:nvGraphicFramePr>
          <p:cNvPr id="2" name="Table 8">
            <a:extLst>
              <a:ext uri="{FF2B5EF4-FFF2-40B4-BE49-F238E27FC236}">
                <a16:creationId xmlns:a16="http://schemas.microsoft.com/office/drawing/2014/main" id="{BD1DFE4C-A4E5-ABFA-959D-AC11481AF3F9}"/>
              </a:ext>
            </a:extLst>
          </p:cNvPr>
          <p:cNvGraphicFramePr>
            <a:graphicFrameLocks noGrp="1"/>
          </p:cNvGraphicFramePr>
          <p:nvPr>
            <p:extLst>
              <p:ext uri="{D42A27DB-BD31-4B8C-83A1-F6EECF244321}">
                <p14:modId xmlns:p14="http://schemas.microsoft.com/office/powerpoint/2010/main" val="1786540956"/>
              </p:ext>
            </p:extLst>
          </p:nvPr>
        </p:nvGraphicFramePr>
        <p:xfrm>
          <a:off x="365790" y="1338856"/>
          <a:ext cx="11607857" cy="3929229"/>
        </p:xfrm>
        <a:graphic>
          <a:graphicData uri="http://schemas.openxmlformats.org/drawingml/2006/table">
            <a:tbl>
              <a:tblPr firstRow="1" bandRow="1">
                <a:tableStyleId>{5940675A-B579-460E-94D1-54222C63F5DA}</a:tableStyleId>
              </a:tblPr>
              <a:tblGrid>
                <a:gridCol w="2092643">
                  <a:extLst>
                    <a:ext uri="{9D8B030D-6E8A-4147-A177-3AD203B41FA5}">
                      <a16:colId xmlns:a16="http://schemas.microsoft.com/office/drawing/2014/main" val="1897410761"/>
                    </a:ext>
                  </a:extLst>
                </a:gridCol>
                <a:gridCol w="2753377">
                  <a:extLst>
                    <a:ext uri="{9D8B030D-6E8A-4147-A177-3AD203B41FA5}">
                      <a16:colId xmlns:a16="http://schemas.microsoft.com/office/drawing/2014/main" val="3968597194"/>
                    </a:ext>
                  </a:extLst>
                </a:gridCol>
                <a:gridCol w="1885111">
                  <a:extLst>
                    <a:ext uri="{9D8B030D-6E8A-4147-A177-3AD203B41FA5}">
                      <a16:colId xmlns:a16="http://schemas.microsoft.com/office/drawing/2014/main" val="1489479418"/>
                    </a:ext>
                  </a:extLst>
                </a:gridCol>
                <a:gridCol w="2025237">
                  <a:extLst>
                    <a:ext uri="{9D8B030D-6E8A-4147-A177-3AD203B41FA5}">
                      <a16:colId xmlns:a16="http://schemas.microsoft.com/office/drawing/2014/main" val="4072735232"/>
                    </a:ext>
                  </a:extLst>
                </a:gridCol>
                <a:gridCol w="2851489">
                  <a:extLst>
                    <a:ext uri="{9D8B030D-6E8A-4147-A177-3AD203B41FA5}">
                      <a16:colId xmlns:a16="http://schemas.microsoft.com/office/drawing/2014/main" val="1900809991"/>
                    </a:ext>
                  </a:extLst>
                </a:gridCol>
              </a:tblGrid>
              <a:tr h="1875775">
                <a:tc>
                  <a:txBody>
                    <a:bodyPr/>
                    <a:lstStyle/>
                    <a:p>
                      <a:pPr algn="l" rtl="0"/>
                      <a:r>
                        <a:rPr lang="en-US" sz="1600" b="1" i="0">
                          <a:solidFill>
                            <a:schemeClr val="tx2"/>
                          </a:solidFill>
                          <a:latin typeface="Titillium Web" panose="00000500000000000000" pitchFamily="2" charset="0"/>
                          <a:cs typeface="Bahij TheSansArabic Light"/>
                        </a:rPr>
                        <a:t>Key activities: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kern="1200">
                        <a:solidFill>
                          <a:schemeClr val="bg1"/>
                        </a:solidFill>
                        <a:effectLst/>
                        <a:latin typeface="Titillium Web"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kern="1200">
                          <a:solidFill>
                            <a:schemeClr val="bg1"/>
                          </a:solidFill>
                          <a:effectLst/>
                          <a:latin typeface="Titillium Web" panose="00000500000000000000" pitchFamily="2" charset="0"/>
                          <a:ea typeface="+mn-ea"/>
                          <a:cs typeface="+mn-cs"/>
                        </a:rPr>
                        <a:t>- Software development</a:t>
                      </a:r>
                      <a:endParaRPr lang="en-US" sz="1200" b="0" i="0" u="none" strike="noStrike" kern="1200">
                        <a:solidFill>
                          <a:schemeClr val="bg1"/>
                        </a:solidFill>
                        <a:effectLst/>
                        <a:latin typeface="Titillium Web" panose="00000500000000000000" pitchFamily="2" charset="0"/>
                        <a:ea typeface="+mn-ea"/>
                        <a:cs typeface="Bahij TheSansArabic Light" panose="02040503050201020203" pitchFamily="18" charset="-78"/>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a:solidFill>
                            <a:schemeClr val="bg1"/>
                          </a:solidFill>
                          <a:latin typeface="Titillium Web" panose="00000500000000000000" pitchFamily="2" charset="0"/>
                          <a:cs typeface="Bahij TheSansArabic Light"/>
                        </a:rPr>
                        <a:t>- System training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a:solidFill>
                            <a:schemeClr val="bg1"/>
                          </a:solidFill>
                          <a:latin typeface="Titillium Web" panose="00000500000000000000" pitchFamily="2" charset="0"/>
                          <a:cs typeface="Bahij TheSansArabic Light"/>
                        </a:rPr>
                        <a:t>- User interface development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a:solidFill>
                            <a:schemeClr val="bg1"/>
                          </a:solidFill>
                          <a:latin typeface="Titillium Web" panose="00000500000000000000" pitchFamily="2" charset="0"/>
                          <a:cs typeface="Bahij TheSansArabic Light"/>
                        </a:rPr>
                        <a:t>- Effective translation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a:solidFill>
                          <a:schemeClr val="bg1"/>
                        </a:solidFill>
                        <a:latin typeface="Titillium Web" panose="00000500000000000000" pitchFamily="2" charset="0"/>
                        <a:cs typeface="Bahij TheSansArabic Light"/>
                      </a:endParaRPr>
                    </a:p>
                  </a:txBody>
                  <a:tcPr/>
                </a:tc>
                <a:tc>
                  <a:txBody>
                    <a:bodyPr/>
                    <a:lstStyle/>
                    <a:p>
                      <a:pPr algn="l" rtl="0"/>
                      <a:r>
                        <a:rPr lang="en-US" sz="1600" b="1" i="0">
                          <a:solidFill>
                            <a:schemeClr val="tx2"/>
                          </a:solidFill>
                          <a:latin typeface="Titillium Web" panose="00000500000000000000" pitchFamily="2" charset="0"/>
                          <a:cs typeface="Bahij TheSansArabic Light"/>
                        </a:rPr>
                        <a:t>Value proposition:</a:t>
                      </a:r>
                    </a:p>
                    <a:p>
                      <a:pPr algn="l" rtl="0"/>
                      <a:endParaRPr lang="en-US" sz="1200" b="1" i="0">
                        <a:solidFill>
                          <a:schemeClr val="bg1"/>
                        </a:solidFill>
                        <a:latin typeface="Titillium Web" panose="00000500000000000000" pitchFamily="2" charset="0"/>
                        <a:cs typeface="Bahij TheSansArabic Light" panose="02040503050201020203" pitchFamily="18" charset="-78"/>
                      </a:endParaRPr>
                    </a:p>
                    <a:p>
                      <a:pPr algn="l" rtl="0"/>
                      <a:r>
                        <a:rPr lang="en-US" sz="1200" b="0" i="0">
                          <a:solidFill>
                            <a:schemeClr val="bg1"/>
                          </a:solidFill>
                          <a:latin typeface="Titillium Web" panose="00000500000000000000" pitchFamily="2" charset="0"/>
                          <a:cs typeface="Bahij TheSansArabic Light"/>
                        </a:rPr>
                        <a:t>-</a:t>
                      </a:r>
                      <a:r>
                        <a:rPr lang="en-US" sz="1200" b="1" i="0">
                          <a:solidFill>
                            <a:schemeClr val="bg1"/>
                          </a:solidFill>
                          <a:latin typeface="Titillium Web" panose="00000500000000000000" pitchFamily="2" charset="0"/>
                          <a:cs typeface="Bahij TheSansArabic Light"/>
                        </a:rPr>
                        <a:t> </a:t>
                      </a:r>
                      <a:r>
                        <a:rPr lang="en-US" sz="1200" b="0" i="0">
                          <a:solidFill>
                            <a:schemeClr val="bg1"/>
                          </a:solidFill>
                          <a:latin typeface="Titillium Web" panose="00000500000000000000" pitchFamily="2" charset="0"/>
                          <a:cs typeface="Bahij TheSansArabic Light"/>
                        </a:rPr>
                        <a:t>Enhanced communication experience</a:t>
                      </a:r>
                    </a:p>
                    <a:p>
                      <a:pPr algn="l" rtl="0"/>
                      <a:r>
                        <a:rPr lang="en-US" sz="1200" b="0" i="0">
                          <a:solidFill>
                            <a:schemeClr val="bg1"/>
                          </a:solidFill>
                          <a:latin typeface="Titillium Web" panose="00000500000000000000" pitchFamily="2" charset="0"/>
                          <a:cs typeface="Bahij TheSansArabic Light"/>
                        </a:rPr>
                        <a:t>- User personalization</a:t>
                      </a:r>
                    </a:p>
                    <a:p>
                      <a:pPr algn="l" rtl="0"/>
                      <a:endParaRPr lang="en-US" sz="1200" b="0" i="0">
                        <a:solidFill>
                          <a:schemeClr val="bg1"/>
                        </a:solidFill>
                        <a:latin typeface="Titillium Web" panose="00000500000000000000" pitchFamily="2" charset="0"/>
                        <a:cs typeface="Bahij TheSansArabic Light"/>
                      </a:endParaRPr>
                    </a:p>
                    <a:p>
                      <a:pPr algn="l" rtl="0"/>
                      <a:endParaRPr lang="en-US" sz="1400" b="0" i="0">
                        <a:solidFill>
                          <a:schemeClr val="bg1"/>
                        </a:solidFill>
                        <a:latin typeface="Titillium Web" panose="00000500000000000000" pitchFamily="2" charset="0"/>
                        <a:cs typeface="Bahij TheSansArabic Light" panose="02040503050201020203" pitchFamily="18" charset="-78"/>
                      </a:endParaRPr>
                    </a:p>
                    <a:p>
                      <a:pPr algn="l" rtl="0"/>
                      <a:endParaRPr lang="en-US" sz="1400" b="0" i="0">
                        <a:solidFill>
                          <a:schemeClr val="accent3"/>
                        </a:solidFill>
                        <a:latin typeface="Titillium Web" panose="00000500000000000000" pitchFamily="2" charset="0"/>
                        <a:cs typeface="Bahij TheSansArabic Light" panose="02040503050201020203" pitchFamily="18" charset="-78"/>
                      </a:endParaRPr>
                    </a:p>
                    <a:p>
                      <a:pPr algn="l" rtl="0"/>
                      <a:endParaRPr lang="en-SA" sz="1600" b="1" i="0">
                        <a:solidFill>
                          <a:schemeClr val="tx2"/>
                        </a:solidFill>
                        <a:latin typeface="Titillium Web" panose="00000500000000000000" pitchFamily="2" charset="0"/>
                        <a:cs typeface="Bahij TheSansArabic Light" panose="02040503050201020203" pitchFamily="18" charset="-78"/>
                      </a:endParaRPr>
                    </a:p>
                  </a:txBody>
                  <a:tcPr/>
                </a:tc>
                <a:tc>
                  <a:txBody>
                    <a:bodyPr/>
                    <a:lstStyle/>
                    <a:p>
                      <a:pPr algn="l" rtl="0"/>
                      <a:r>
                        <a:rPr lang="en-SA" sz="1600" b="1" i="0">
                          <a:solidFill>
                            <a:schemeClr val="tx2"/>
                          </a:solidFill>
                          <a:latin typeface="Titillium Web" panose="00000500000000000000" pitchFamily="2" charset="0"/>
                          <a:cs typeface="Bahij TheSansArabic Light"/>
                        </a:rPr>
                        <a:t>Channels</a:t>
                      </a:r>
                      <a:r>
                        <a:rPr lang="en-US" sz="1600" b="1" i="0">
                          <a:solidFill>
                            <a:schemeClr val="tx2"/>
                          </a:solidFill>
                          <a:latin typeface="Titillium Web" panose="00000500000000000000" pitchFamily="2" charset="0"/>
                          <a:cs typeface="Bahij TheSansArabic Light"/>
                        </a:rPr>
                        <a:t>:</a:t>
                      </a:r>
                    </a:p>
                    <a:p>
                      <a:pPr algn="l" rtl="0"/>
                      <a:endParaRPr lang="en-US" sz="1200" b="0" i="0">
                        <a:solidFill>
                          <a:schemeClr val="bg1"/>
                        </a:solidFill>
                        <a:latin typeface="Titillium Web" panose="00000500000000000000" pitchFamily="2" charset="0"/>
                        <a:cs typeface="Bahij TheSansArabic Light" panose="02040503050201020203" pitchFamily="18" charset="-78"/>
                      </a:endParaRPr>
                    </a:p>
                    <a:p>
                      <a:pPr algn="l" rtl="0"/>
                      <a:r>
                        <a:rPr lang="en-US" sz="1200" b="0" i="0">
                          <a:solidFill>
                            <a:schemeClr val="bg1"/>
                          </a:solidFill>
                          <a:latin typeface="Titillium Web" panose="00000500000000000000" pitchFamily="2" charset="0"/>
                          <a:cs typeface="Bahij TheSansArabic Light"/>
                        </a:rPr>
                        <a:t>- STC Mobile application</a:t>
                      </a:r>
                    </a:p>
                  </a:txBody>
                  <a:tcPr/>
                </a:tc>
                <a:tc>
                  <a:txBody>
                    <a:bodyPr/>
                    <a:lstStyle/>
                    <a:p>
                      <a:pPr algn="l" rtl="0"/>
                      <a:r>
                        <a:rPr lang="en-SA" sz="1600" b="1" i="0">
                          <a:solidFill>
                            <a:schemeClr val="tx2"/>
                          </a:solidFill>
                          <a:latin typeface="Titillium Web" panose="00000500000000000000" pitchFamily="2" charset="0"/>
                          <a:cs typeface="Bahij TheSansArabic Light"/>
                        </a:rPr>
                        <a:t>Key resources</a:t>
                      </a:r>
                      <a:r>
                        <a:rPr lang="en-US" sz="1600" b="1" i="0">
                          <a:solidFill>
                            <a:schemeClr val="tx2"/>
                          </a:solidFill>
                          <a:latin typeface="Titillium Web" panose="00000500000000000000" pitchFamily="2" charset="0"/>
                          <a:cs typeface="Bahij TheSansArabic Light"/>
                        </a:rPr>
                        <a:t>:</a:t>
                      </a:r>
                    </a:p>
                    <a:p>
                      <a:pPr algn="l" rtl="0"/>
                      <a:endParaRPr lang="en-US" sz="1400" b="1" i="0">
                        <a:solidFill>
                          <a:schemeClr val="tx2"/>
                        </a:solidFill>
                        <a:latin typeface="Titillium Web" panose="00000500000000000000" pitchFamily="2" charset="0"/>
                        <a:cs typeface="Bahij TheSansArabic Light" panose="02040503050201020203" pitchFamily="18" charset="-78"/>
                      </a:endParaRPr>
                    </a:p>
                    <a:p>
                      <a:pPr algn="l" rtl="0"/>
                      <a:r>
                        <a:rPr lang="en-US" sz="1200" b="0" i="0">
                          <a:solidFill>
                            <a:schemeClr val="bg1"/>
                          </a:solidFill>
                          <a:latin typeface="Titillium Web" panose="00000500000000000000" pitchFamily="2" charset="0"/>
                          <a:cs typeface="Bahij TheSansArabic Light"/>
                        </a:rPr>
                        <a:t>- AI Experts and Engineers</a:t>
                      </a:r>
                    </a:p>
                    <a:p>
                      <a:pPr algn="l" rtl="0"/>
                      <a:r>
                        <a:rPr lang="en-US" sz="1200" b="0" i="0">
                          <a:solidFill>
                            <a:schemeClr val="bg1"/>
                          </a:solidFill>
                          <a:latin typeface="Titillium Web" panose="00000500000000000000" pitchFamily="2" charset="0"/>
                          <a:cs typeface="Bahij TheSansArabic Light"/>
                        </a:rPr>
                        <a:t>- data </a:t>
                      </a:r>
                      <a:r>
                        <a:rPr lang="en-US" sz="1200" b="0" i="0" u="none" strike="noStrike" cap="none">
                          <a:solidFill>
                            <a:schemeClr val="bg1"/>
                          </a:solidFill>
                          <a:effectLst/>
                          <a:latin typeface="Titillium Web" panose="00000500000000000000" pitchFamily="2" charset="0"/>
                          <a:ea typeface="+mn-ea"/>
                          <a:cs typeface="+mn-cs"/>
                          <a:sym typeface="Arial"/>
                        </a:rPr>
                        <a:t>Infrastructure</a:t>
                      </a:r>
                      <a:r>
                        <a:rPr lang="en-US" sz="1200" b="0" i="0" u="none" strike="noStrike" cap="none">
                          <a:solidFill>
                            <a:schemeClr val="bg1"/>
                          </a:solidFill>
                          <a:effectLst/>
                          <a:latin typeface="Titillium Web" panose="00000500000000000000" pitchFamily="2" charset="0"/>
                          <a:ea typeface="+mn-ea"/>
                          <a:cs typeface="+mn-cs"/>
                        </a:rPr>
                        <a:t> </a:t>
                      </a:r>
                      <a:endParaRPr lang="en-US" sz="1200" b="0" i="0" u="none" strike="noStrike" cap="none">
                        <a:solidFill>
                          <a:schemeClr val="bg1"/>
                        </a:solidFill>
                        <a:effectLst/>
                        <a:latin typeface="Titillium Web" panose="00000500000000000000" pitchFamily="2" charset="0"/>
                        <a:ea typeface="+mn-ea"/>
                        <a:cs typeface="+mn-cs"/>
                        <a:sym typeface="Arial"/>
                      </a:endParaRPr>
                    </a:p>
                    <a:p>
                      <a:pPr algn="l" rtl="0"/>
                      <a:r>
                        <a:rPr lang="en-US" sz="1200" b="0" i="0" u="none" strike="noStrike" cap="none">
                          <a:solidFill>
                            <a:schemeClr val="bg1"/>
                          </a:solidFill>
                          <a:effectLst/>
                          <a:latin typeface="Titillium Web" panose="00000500000000000000" pitchFamily="2" charset="0"/>
                          <a:ea typeface="+mn-ea"/>
                          <a:cs typeface="+mn-cs"/>
                          <a:sym typeface="Arial"/>
                        </a:rPr>
                        <a:t>- Partnership</a:t>
                      </a:r>
                      <a:endParaRPr lang="en-US" sz="1200" b="0" i="0">
                        <a:solidFill>
                          <a:schemeClr val="bg1"/>
                        </a:solidFill>
                        <a:latin typeface="Titillium Web" panose="00000500000000000000" pitchFamily="2" charset="0"/>
                        <a:cs typeface="Bahij TheSansArabic Light" panose="02040503050201020203" pitchFamily="18" charset="-78"/>
                      </a:endParaRPr>
                    </a:p>
                  </a:txBody>
                  <a:tcPr/>
                </a:tc>
                <a:tc>
                  <a:txBody>
                    <a:bodyPr/>
                    <a:lstStyle/>
                    <a:p>
                      <a:pPr algn="l" rtl="0"/>
                      <a:r>
                        <a:rPr lang="en-US" sz="1600" b="1">
                          <a:solidFill>
                            <a:schemeClr val="tx2"/>
                          </a:solidFill>
                          <a:latin typeface="Titillium Web" panose="00000500000000000000" pitchFamily="2" charset="0"/>
                          <a:cs typeface="Bahij TheSansArabic Light"/>
                        </a:rPr>
                        <a:t>Customer segments:</a:t>
                      </a:r>
                    </a:p>
                    <a:p>
                      <a:pPr algn="l" rtl="0"/>
                      <a:endParaRPr lang="en-US" sz="1400" b="1">
                        <a:solidFill>
                          <a:schemeClr val="tx2"/>
                        </a:solidFill>
                        <a:latin typeface="Titillium Web" panose="00000500000000000000" pitchFamily="2" charset="0"/>
                        <a:cs typeface="Bahij TheSansArabic Light" panose="02040503050201020203" pitchFamily="18" charset="-78"/>
                      </a:endParaRPr>
                    </a:p>
                    <a:p>
                      <a:pPr algn="l" rtl="0"/>
                      <a:r>
                        <a:rPr lang="en-US" sz="1200" b="0">
                          <a:solidFill>
                            <a:schemeClr val="bg1"/>
                          </a:solidFill>
                          <a:latin typeface="Titillium Web" panose="00000500000000000000" pitchFamily="2" charset="0"/>
                          <a:cs typeface="Bahij TheSansArabic Light"/>
                        </a:rPr>
                        <a:t>- </a:t>
                      </a:r>
                      <a:r>
                        <a:rPr lang="en-US" sz="1200" b="0" err="1">
                          <a:solidFill>
                            <a:schemeClr val="bg1"/>
                          </a:solidFill>
                          <a:latin typeface="Titillium Web" panose="00000500000000000000" pitchFamily="2" charset="0"/>
                          <a:cs typeface="Bahij TheSansArabic Light"/>
                        </a:rPr>
                        <a:t>stc</a:t>
                      </a:r>
                      <a:r>
                        <a:rPr lang="en-US" sz="1200" b="0">
                          <a:solidFill>
                            <a:schemeClr val="bg1"/>
                          </a:solidFill>
                          <a:latin typeface="Titillium Web" panose="00000500000000000000" pitchFamily="2" charset="0"/>
                          <a:cs typeface="Bahij TheSansArabic Light"/>
                        </a:rPr>
                        <a:t> customers</a:t>
                      </a:r>
                    </a:p>
                    <a:p>
                      <a:pPr algn="l" rtl="0"/>
                      <a:r>
                        <a:rPr lang="en-US" sz="1200" b="0">
                          <a:solidFill>
                            <a:schemeClr val="bg1"/>
                          </a:solidFill>
                          <a:latin typeface="Titillium Web" panose="00000500000000000000" pitchFamily="2" charset="0"/>
                          <a:cs typeface="Bahij TheSansArabic Light"/>
                        </a:rPr>
                        <a:t>- Call Center Companies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a:solidFill>
                            <a:schemeClr val="bg1"/>
                          </a:solidFill>
                          <a:latin typeface="Titillium Web" panose="00000500000000000000" pitchFamily="2" charset="0"/>
                          <a:cs typeface="Bahij TheSansArabic Light"/>
                        </a:rPr>
                        <a:t>- Call Center team </a:t>
                      </a:r>
                      <a:endParaRPr lang="en-SA" sz="1200" b="1">
                        <a:solidFill>
                          <a:schemeClr val="bg1"/>
                        </a:solidFill>
                        <a:latin typeface="Titillium Web" panose="00000500000000000000" pitchFamily="2" charset="0"/>
                        <a:cs typeface="Bahij TheSansArabic Light" panose="02040503050201020203" pitchFamily="18" charset="-78"/>
                      </a:endParaRPr>
                    </a:p>
                    <a:p>
                      <a:pPr algn="l" rtl="0"/>
                      <a:endParaRPr lang="en-SA" sz="1400" b="1">
                        <a:solidFill>
                          <a:schemeClr val="bg1"/>
                        </a:solidFill>
                        <a:latin typeface="Titillium Web" panose="00000500000000000000" pitchFamily="2" charset="0"/>
                        <a:cs typeface="Bahij TheSansArabic Light" panose="02040503050201020203" pitchFamily="18" charset="-78"/>
                      </a:endParaRPr>
                    </a:p>
                  </a:txBody>
                  <a:tcPr/>
                </a:tc>
                <a:extLst>
                  <a:ext uri="{0D108BD9-81ED-4DB2-BD59-A6C34878D82A}">
                    <a16:rowId xmlns:a16="http://schemas.microsoft.com/office/drawing/2014/main" val="4276159975"/>
                  </a:ext>
                </a:extLst>
              </a:tr>
              <a:tr h="2053454">
                <a:tc>
                  <a:txBody>
                    <a:bodyPr/>
                    <a:lstStyle/>
                    <a:p>
                      <a:pPr algn="l" rtl="0"/>
                      <a:r>
                        <a:rPr lang="en-SA" sz="1600" b="1" i="0">
                          <a:solidFill>
                            <a:schemeClr val="tx2"/>
                          </a:solidFill>
                          <a:latin typeface="Titillium Web" panose="00000500000000000000" pitchFamily="2" charset="0"/>
                          <a:cs typeface="Bahij TheSansArabic Light"/>
                        </a:rPr>
                        <a:t>Key partners</a:t>
                      </a:r>
                      <a:r>
                        <a:rPr lang="en-US" sz="1600" b="1" i="0">
                          <a:solidFill>
                            <a:schemeClr val="tx2"/>
                          </a:solidFill>
                          <a:latin typeface="Titillium Web" panose="00000500000000000000" pitchFamily="2" charset="0"/>
                          <a:cs typeface="Bahij TheSansArabic Light"/>
                        </a:rPr>
                        <a:t>:</a:t>
                      </a:r>
                    </a:p>
                    <a:p>
                      <a:pPr algn="l" rtl="0"/>
                      <a:endParaRPr lang="en-US" sz="1200" b="0" i="0">
                        <a:solidFill>
                          <a:schemeClr val="bg1"/>
                        </a:solidFill>
                        <a:latin typeface="Titillium Web" panose="00000500000000000000" pitchFamily="2" charset="0"/>
                        <a:cs typeface="Bahij TheSansArabic Light" panose="02040503050201020203" pitchFamily="18" charset="-78"/>
                      </a:endParaRPr>
                    </a:p>
                    <a:p>
                      <a:pPr algn="l" rtl="0"/>
                      <a:r>
                        <a:rPr lang="en-US" sz="1200" b="0" i="0">
                          <a:solidFill>
                            <a:schemeClr val="bg1"/>
                          </a:solidFill>
                          <a:latin typeface="Titillium Web" panose="00000500000000000000" pitchFamily="2" charset="0"/>
                          <a:cs typeface="Bahij TheSansArabic Light"/>
                        </a:rPr>
                        <a:t>- AI technology providers</a:t>
                      </a:r>
                    </a:p>
                    <a:p>
                      <a:pPr algn="l" rtl="0"/>
                      <a:r>
                        <a:rPr lang="en-US" sz="1200" b="0" i="0">
                          <a:solidFill>
                            <a:schemeClr val="bg1"/>
                          </a:solidFill>
                          <a:latin typeface="Titillium Web" panose="00000500000000000000" pitchFamily="2" charset="0"/>
                          <a:cs typeface="Bahij TheSansArabic Light"/>
                        </a:rPr>
                        <a:t>- STC &amp; STC Groups</a:t>
                      </a:r>
                    </a:p>
                    <a:p>
                      <a:pPr algn="l" rtl="0"/>
                      <a:endParaRPr lang="en-SA" sz="1600" b="1" i="0">
                        <a:solidFill>
                          <a:schemeClr val="tx2"/>
                        </a:solidFill>
                        <a:latin typeface="Titillium Web" panose="00000500000000000000" pitchFamily="2" charset="0"/>
                        <a:cs typeface="Bahij TheSansArabic Light" panose="02040503050201020203" pitchFamily="18" charset="-78"/>
                      </a:endParaRPr>
                    </a:p>
                  </a:txBody>
                  <a:tcPr/>
                </a:tc>
                <a:tc>
                  <a:txBody>
                    <a:bodyPr/>
                    <a:lstStyle/>
                    <a:p>
                      <a:pPr algn="l" rtl="0"/>
                      <a:r>
                        <a:rPr lang="en-SA" sz="1600" b="1" i="0">
                          <a:solidFill>
                            <a:schemeClr val="tx2"/>
                          </a:solidFill>
                          <a:latin typeface="Titillium Web" panose="00000500000000000000" pitchFamily="2" charset="0"/>
                          <a:cs typeface="Bahij TheSansArabic Light"/>
                        </a:rPr>
                        <a:t>Revenue streams</a:t>
                      </a:r>
                      <a:r>
                        <a:rPr lang="en-US" sz="1600" b="1" i="0">
                          <a:solidFill>
                            <a:schemeClr val="tx2"/>
                          </a:solidFill>
                          <a:latin typeface="Titillium Web" panose="00000500000000000000" pitchFamily="2" charset="0"/>
                          <a:cs typeface="Bahij TheSansArabic Light"/>
                        </a:rPr>
                        <a:t>:</a:t>
                      </a:r>
                    </a:p>
                    <a:p>
                      <a:pPr algn="l" rtl="0"/>
                      <a:endParaRPr lang="en-US" sz="1200" b="1" i="0">
                        <a:solidFill>
                          <a:schemeClr val="tx2"/>
                        </a:solidFill>
                        <a:latin typeface="Titillium Web" panose="00000500000000000000" pitchFamily="2" charset="0"/>
                        <a:cs typeface="Bahij TheSansArabic Light" panose="02040503050201020203" pitchFamily="18" charset="-78"/>
                      </a:endParaRPr>
                    </a:p>
                    <a:p>
                      <a:pPr algn="l" rtl="0"/>
                      <a:r>
                        <a:rPr lang="en-US" sz="1200" b="0" i="0" u="none" strike="noStrike" cap="none">
                          <a:solidFill>
                            <a:schemeClr val="bg1"/>
                          </a:solidFill>
                          <a:effectLst/>
                          <a:latin typeface="Titillium Web" panose="00000500000000000000" pitchFamily="2" charset="0"/>
                          <a:ea typeface="+mn-ea"/>
                          <a:cs typeface="+mn-cs"/>
                          <a:sym typeface="Arial"/>
                        </a:rPr>
                        <a:t>- Advertising and Marketing:</a:t>
                      </a:r>
                    </a:p>
                    <a:p>
                      <a:pPr algn="l" rtl="0"/>
                      <a:r>
                        <a:rPr lang="en-US" sz="1200" b="0" i="0" u="none" strike="noStrike" cap="none">
                          <a:solidFill>
                            <a:schemeClr val="bg1"/>
                          </a:solidFill>
                          <a:effectLst/>
                          <a:latin typeface="Titillium Web" panose="00000500000000000000" pitchFamily="2" charset="0"/>
                          <a:ea typeface="+mn-ea"/>
                          <a:cs typeface="+mn-cs"/>
                          <a:sym typeface="Arial"/>
                        </a:rPr>
                        <a:t>- Partnerships and cooperatives:</a:t>
                      </a:r>
                      <a:r>
                        <a:rPr lang="en-US" sz="1200" b="0" i="0" u="none" strike="noStrike" cap="none">
                          <a:solidFill>
                            <a:schemeClr val="bg1"/>
                          </a:solidFill>
                          <a:effectLst/>
                          <a:latin typeface="Titillium Web" panose="00000500000000000000" pitchFamily="2" charset="0"/>
                          <a:ea typeface="+mn-ea"/>
                          <a:cs typeface="+mn-cs"/>
                        </a:rPr>
                        <a:t> </a:t>
                      </a:r>
                      <a:endParaRPr lang="en-SA" sz="1200" b="0" i="0">
                        <a:solidFill>
                          <a:schemeClr val="bg1"/>
                        </a:solidFill>
                        <a:latin typeface="Titillium Web" panose="00000500000000000000" pitchFamily="2" charset="0"/>
                        <a:cs typeface="Bahij TheSansArabic Light" panose="02040503050201020203" pitchFamily="18" charset="-78"/>
                      </a:endParaRPr>
                    </a:p>
                    <a:p>
                      <a:pPr marL="0" algn="l" defTabSz="914400" rtl="0" eaLnBrk="1" latinLnBrk="0" hangingPunct="1"/>
                      <a:endParaRPr lang="ar-SA" sz="1400" b="0" i="0">
                        <a:solidFill>
                          <a:schemeClr val="bg1"/>
                        </a:solidFill>
                        <a:latin typeface="Titillium Web" panose="00000500000000000000" pitchFamily="2" charset="0"/>
                        <a:cs typeface="Bahij TheSansArabic Light" panose="02040503050201020203" pitchFamily="18" charset="-78"/>
                      </a:endParaRPr>
                    </a:p>
                  </a:txBody>
                  <a:tcPr/>
                </a:tc>
                <a:tc gridSpan="2">
                  <a:txBody>
                    <a:bodyPr/>
                    <a:lstStyle/>
                    <a:p>
                      <a:pPr marL="0" algn="l" defTabSz="914400" rtl="0" eaLnBrk="1" latinLnBrk="0" hangingPunct="1"/>
                      <a:r>
                        <a:rPr lang="en-US" sz="1800" b="1" i="0">
                          <a:solidFill>
                            <a:schemeClr val="tx2"/>
                          </a:solidFill>
                          <a:latin typeface="Titillium Web" panose="00000500000000000000" pitchFamily="2" charset="0"/>
                          <a:cs typeface="Bahij TheSansArabic Light"/>
                        </a:rPr>
                        <a:t>Cost structure:</a:t>
                      </a:r>
                      <a:endParaRPr lang="en-US" sz="1600" b="0" i="0" u="none" strike="noStrike" cap="none">
                        <a:solidFill>
                          <a:schemeClr val="bg1"/>
                        </a:solidFill>
                        <a:effectLst/>
                        <a:latin typeface="Titillium Web" panose="00000500000000000000" pitchFamily="2" charset="0"/>
                        <a:ea typeface="+mn-ea"/>
                        <a:cs typeface="Bahij TheSansArabic Light"/>
                        <a:sym typeface="Arial"/>
                      </a:endParaRPr>
                    </a:p>
                    <a:p>
                      <a:pPr marL="0" algn="l" defTabSz="914400" rtl="0" eaLnBrk="1" latinLnBrk="0" hangingPunct="1"/>
                      <a:endParaRPr lang="en-US" sz="1200" b="0" i="0" u="none" strike="noStrike" cap="none">
                        <a:solidFill>
                          <a:schemeClr val="bg1"/>
                        </a:solidFill>
                        <a:effectLst/>
                        <a:latin typeface="Titillium Web" panose="00000500000000000000" pitchFamily="2" charset="0"/>
                        <a:ea typeface="+mn-ea"/>
                        <a:cs typeface="+mn-cs"/>
                        <a:sym typeface="Arial"/>
                      </a:endParaRPr>
                    </a:p>
                    <a:p>
                      <a:pPr marL="0" algn="l" defTabSz="914400" rtl="0" eaLnBrk="1" latinLnBrk="0" hangingPunct="1"/>
                      <a:r>
                        <a:rPr lang="en-US" sz="1200" b="0" i="0" u="none" strike="noStrike" cap="none">
                          <a:solidFill>
                            <a:schemeClr val="bg1"/>
                          </a:solidFill>
                          <a:effectLst/>
                          <a:latin typeface="Titillium Web" panose="00000500000000000000" pitchFamily="2" charset="0"/>
                          <a:ea typeface="+mn-ea"/>
                          <a:cs typeface="+mn-cs"/>
                          <a:sym typeface="Arial"/>
                        </a:rPr>
                        <a:t>- Software development and periodic updates</a:t>
                      </a:r>
                    </a:p>
                    <a:p>
                      <a:pPr marL="0" algn="l" defTabSz="914400" rtl="0" eaLnBrk="1" latinLnBrk="0" hangingPunct="1"/>
                      <a:r>
                        <a:rPr lang="en-US" sz="1200" b="0" i="0" u="none" strike="noStrike" cap="none">
                          <a:solidFill>
                            <a:schemeClr val="bg1"/>
                          </a:solidFill>
                          <a:effectLst/>
                          <a:latin typeface="Titillium Web" panose="00000500000000000000" pitchFamily="2" charset="0"/>
                          <a:ea typeface="+mn-ea"/>
                          <a:cs typeface="+mn-cs"/>
                          <a:sym typeface="Arial"/>
                        </a:rPr>
                        <a:t>- Infrastructure and communications technology</a:t>
                      </a:r>
                    </a:p>
                    <a:p>
                      <a:pPr marL="0" algn="l" defTabSz="914400" rtl="0" eaLnBrk="1" latinLnBrk="0" hangingPunct="1"/>
                      <a:r>
                        <a:rPr lang="en-US" sz="1200" b="0" i="0" u="none" strike="noStrike" cap="none">
                          <a:solidFill>
                            <a:schemeClr val="bg1"/>
                          </a:solidFill>
                          <a:effectLst/>
                          <a:latin typeface="Titillium Web" panose="00000500000000000000" pitchFamily="2" charset="0"/>
                          <a:ea typeface="+mn-ea"/>
                          <a:cs typeface="+mn-cs"/>
                          <a:sym typeface="Arial"/>
                        </a:rPr>
                        <a:t>- Customer Support</a:t>
                      </a:r>
                    </a:p>
                  </a:txBody>
                  <a:tcPr/>
                </a:tc>
                <a:tc hMerge="1">
                  <a:txBody>
                    <a:bodyPr/>
                    <a:lstStyle/>
                    <a:p>
                      <a:endParaRPr lang="en-SA"/>
                    </a:p>
                  </a:txBody>
                  <a:tcPr/>
                </a:tc>
                <a:tc>
                  <a:txBody>
                    <a:bodyPr/>
                    <a:lstStyle/>
                    <a:p>
                      <a:pPr algn="l" rtl="0"/>
                      <a:r>
                        <a:rPr lang="en-SA" sz="1600" b="1" i="0">
                          <a:solidFill>
                            <a:schemeClr val="tx2"/>
                          </a:solidFill>
                          <a:latin typeface="Titillium Web" panose="00000500000000000000" pitchFamily="2" charset="0"/>
                          <a:cs typeface="Bahij TheSansArabic Light"/>
                        </a:rPr>
                        <a:t>Customer Relationship</a:t>
                      </a:r>
                      <a:r>
                        <a:rPr lang="en-US" sz="1600" b="1" i="0">
                          <a:solidFill>
                            <a:schemeClr val="tx2"/>
                          </a:solidFill>
                          <a:latin typeface="Titillium Web" panose="00000500000000000000" pitchFamily="2" charset="0"/>
                          <a:cs typeface="Bahij TheSansArabic Light"/>
                        </a:rPr>
                        <a:t>:</a:t>
                      </a:r>
                    </a:p>
                    <a:p>
                      <a:pPr algn="l" rtl="0"/>
                      <a:endParaRPr lang="en-US" sz="1200" b="1" i="0">
                        <a:solidFill>
                          <a:schemeClr val="tx2"/>
                        </a:solidFill>
                        <a:latin typeface="Titillium Web" panose="00000500000000000000" pitchFamily="2" charset="0"/>
                        <a:cs typeface="Bahij TheSansArabic Light" panose="02040503050201020203" pitchFamily="18" charset="-78"/>
                      </a:endParaRPr>
                    </a:p>
                    <a:p>
                      <a:pPr algn="l" rtl="0"/>
                      <a:r>
                        <a:rPr lang="en-US" sz="1200" b="0" i="0">
                          <a:solidFill>
                            <a:schemeClr val="bg1"/>
                          </a:solidFill>
                          <a:latin typeface="Titillium Web" panose="00000500000000000000" pitchFamily="2" charset="0"/>
                          <a:cs typeface="Bahij TheSansArabic Light"/>
                        </a:rPr>
                        <a:t>- Customer service</a:t>
                      </a:r>
                    </a:p>
                    <a:p>
                      <a:pPr algn="l" rtl="0"/>
                      <a:r>
                        <a:rPr lang="en-US" sz="1200" b="0" i="0">
                          <a:solidFill>
                            <a:schemeClr val="bg1"/>
                          </a:solidFill>
                          <a:latin typeface="Titillium Web" panose="00000500000000000000" pitchFamily="2" charset="0"/>
                          <a:cs typeface="Bahij TheSansArabic Light" panose="02040503050201020203" pitchFamily="18" charset="-78"/>
                        </a:rPr>
                        <a:t>- Continuous interaction</a:t>
                      </a:r>
                    </a:p>
                    <a:p>
                      <a:pPr marL="0" lvl="0" indent="0" algn="l">
                        <a:buNone/>
                      </a:pPr>
                      <a:r>
                        <a:rPr lang="en-US" sz="1200" b="0" i="0">
                          <a:solidFill>
                            <a:schemeClr val="bg1"/>
                          </a:solidFill>
                          <a:latin typeface="Titillium Web" panose="00000500000000000000" pitchFamily="2" charset="0"/>
                          <a:cs typeface="Bahij TheSansArabic Light"/>
                        </a:rPr>
                        <a:t>- Customer Satisfaction</a:t>
                      </a:r>
                      <a:endParaRPr lang="en-US" sz="1200" b="0" i="0">
                        <a:solidFill>
                          <a:schemeClr val="bg1"/>
                        </a:solidFill>
                        <a:latin typeface="Titillium Web" panose="00000500000000000000" pitchFamily="2" charset="0"/>
                        <a:cs typeface="Bahij TheSansArabic Light" panose="02040503050201020203" pitchFamily="18" charset="-78"/>
                      </a:endParaRPr>
                    </a:p>
                    <a:p>
                      <a:pPr algn="l" rtl="0"/>
                      <a:endParaRPr lang="en-US" sz="1200" b="0" i="0">
                        <a:solidFill>
                          <a:schemeClr val="bg1"/>
                        </a:solidFill>
                        <a:latin typeface="Titillium Web" panose="00000500000000000000" pitchFamily="2" charset="0"/>
                        <a:cs typeface="Bahij TheSansArabic Light" panose="02040503050201020203" pitchFamily="18" charset="-78"/>
                      </a:endParaRPr>
                    </a:p>
                  </a:txBody>
                  <a:tcPr/>
                </a:tc>
                <a:extLst>
                  <a:ext uri="{0D108BD9-81ED-4DB2-BD59-A6C34878D82A}">
                    <a16:rowId xmlns:a16="http://schemas.microsoft.com/office/drawing/2014/main" val="180674953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35"/>
        <p:cNvGrpSpPr/>
        <p:nvPr/>
      </p:nvGrpSpPr>
      <p:grpSpPr>
        <a:xfrm>
          <a:off x="0" y="0"/>
          <a:ext cx="0" cy="0"/>
          <a:chOff x="0" y="0"/>
          <a:chExt cx="0" cy="0"/>
        </a:xfrm>
      </p:grpSpPr>
      <p:pic>
        <p:nvPicPr>
          <p:cNvPr id="10" name="Picture 9">
            <a:extLst>
              <a:ext uri="{FF2B5EF4-FFF2-40B4-BE49-F238E27FC236}">
                <a16:creationId xmlns:a16="http://schemas.microsoft.com/office/drawing/2014/main" id="{74F6A148-AA7B-A506-C911-7E18876E6558}"/>
              </a:ext>
            </a:extLst>
          </p:cNvPr>
          <p:cNvPicPr>
            <a:picLocks noChangeAspect="1"/>
          </p:cNvPicPr>
          <p:nvPr/>
        </p:nvPicPr>
        <p:blipFill rotWithShape="1">
          <a:blip r:embed="rId7"/>
          <a:srcRect l="1419" t="1160" r="10491" b="-1160"/>
          <a:stretch/>
        </p:blipFill>
        <p:spPr>
          <a:xfrm>
            <a:off x="7945848" y="278947"/>
            <a:ext cx="3900793" cy="6117432"/>
          </a:xfrm>
          <a:prstGeom prst="rect">
            <a:avLst/>
          </a:prstGeom>
        </p:spPr>
      </p:pic>
      <p:sp>
        <p:nvSpPr>
          <p:cNvPr id="436" name="Google Shape;436;g27472d1f684_0_348"/>
          <p:cNvSpPr txBox="1"/>
          <p:nvPr/>
        </p:nvSpPr>
        <p:spPr>
          <a:xfrm>
            <a:off x="5283308" y="338848"/>
            <a:ext cx="2075268" cy="8928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200" b="1">
                <a:solidFill>
                  <a:schemeClr val="lt2"/>
                </a:solidFill>
                <a:latin typeface="Titillium Web"/>
                <a:ea typeface="Titillium Web"/>
                <a:cs typeface="Titillium Web"/>
                <a:sym typeface="Titillium Web"/>
              </a:rPr>
              <a:t>Demo</a:t>
            </a:r>
            <a:endParaRPr sz="4200" b="1" i="0" u="none" strike="noStrike" cap="none">
              <a:solidFill>
                <a:schemeClr val="lt2"/>
              </a:solidFill>
              <a:latin typeface="Titillium Web"/>
              <a:ea typeface="Titillium Web"/>
              <a:cs typeface="Titillium Web"/>
              <a:sym typeface="Titillium Web"/>
            </a:endParaRPr>
          </a:p>
        </p:txBody>
      </p:sp>
      <p:pic>
        <p:nvPicPr>
          <p:cNvPr id="437" name="Google Shape;437;g27472d1f684_0_348"/>
          <p:cNvPicPr preferRelativeResize="0"/>
          <p:nvPr/>
        </p:nvPicPr>
        <p:blipFill rotWithShape="1">
          <a:blip r:embed="rId8">
            <a:alphaModFix/>
          </a:blip>
          <a:srcRect/>
          <a:stretch/>
        </p:blipFill>
        <p:spPr>
          <a:xfrm>
            <a:off x="10870443" y="6042581"/>
            <a:ext cx="973881" cy="597038"/>
          </a:xfrm>
          <a:prstGeom prst="rect">
            <a:avLst/>
          </a:prstGeom>
          <a:noFill/>
          <a:ln>
            <a:noFill/>
          </a:ln>
        </p:spPr>
      </p:pic>
      <p:sp>
        <p:nvSpPr>
          <p:cNvPr id="439" name="Google Shape;439;g27472d1f684_0_348"/>
          <p:cNvSpPr txBox="1"/>
          <p:nvPr/>
        </p:nvSpPr>
        <p:spPr>
          <a:xfrm>
            <a:off x="20784" y="6399850"/>
            <a:ext cx="5096600" cy="372300"/>
          </a:xfrm>
          <a:prstGeom prst="rect">
            <a:avLst/>
          </a:prstGeom>
          <a:noFill/>
          <a:ln>
            <a:noFill/>
          </a:ln>
        </p:spPr>
        <p:txBody>
          <a:bodyPr spcFirstLastPara="1" wrap="square" lIns="91425" tIns="91425" rIns="91425" bIns="91425" anchor="t" anchorCtr="0">
            <a:noAutofit/>
          </a:bodyPr>
          <a:lstStyle/>
          <a:p>
            <a:pPr>
              <a:buSzPts val="1700"/>
            </a:pPr>
            <a:r>
              <a:rPr lang="en-US" sz="1700" b="0" i="0" u="none" strike="noStrike" cap="none">
                <a:solidFill>
                  <a:schemeClr val="lt1"/>
                </a:solidFill>
                <a:latin typeface="Titillium Web SemiBold"/>
                <a:ea typeface="Titillium Web SemiBold"/>
                <a:cs typeface="Titillium Web SemiBold"/>
                <a:sym typeface="Titillium Web SemiBold"/>
              </a:rPr>
              <a:t>Powered by 		in collaboration with</a:t>
            </a: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SemiBold"/>
              <a:ea typeface="Titillium Web SemiBold"/>
              <a:cs typeface="Titillium Web SemiBold"/>
              <a:sym typeface="Titillium Web SemiBold"/>
            </a:endParaRPr>
          </a:p>
        </p:txBody>
      </p:sp>
      <p:pic>
        <p:nvPicPr>
          <p:cNvPr id="440" name="Google Shape;440;g27472d1f684_0_348"/>
          <p:cNvPicPr preferRelativeResize="0"/>
          <p:nvPr/>
        </p:nvPicPr>
        <p:blipFill rotWithShape="1">
          <a:blip r:embed="rId9">
            <a:alphaModFix/>
          </a:blip>
          <a:srcRect/>
          <a:stretch/>
        </p:blipFill>
        <p:spPr>
          <a:xfrm>
            <a:off x="1321557" y="6216463"/>
            <a:ext cx="1412250" cy="739074"/>
          </a:xfrm>
          <a:prstGeom prst="rect">
            <a:avLst/>
          </a:prstGeom>
          <a:noFill/>
          <a:ln>
            <a:noFill/>
          </a:ln>
        </p:spPr>
      </p:pic>
      <p:pic>
        <p:nvPicPr>
          <p:cNvPr id="441" name="Google Shape;441;g27472d1f684_0_348"/>
          <p:cNvPicPr preferRelativeResize="0"/>
          <p:nvPr/>
        </p:nvPicPr>
        <p:blipFill rotWithShape="1">
          <a:blip r:embed="rId10">
            <a:alphaModFix/>
          </a:blip>
          <a:srcRect/>
          <a:stretch/>
        </p:blipFill>
        <p:spPr>
          <a:xfrm>
            <a:off x="4868000" y="6533772"/>
            <a:ext cx="1443885" cy="183375"/>
          </a:xfrm>
          <a:prstGeom prst="rect">
            <a:avLst/>
          </a:prstGeom>
          <a:noFill/>
          <a:ln>
            <a:noFill/>
          </a:ln>
        </p:spPr>
      </p:pic>
      <p:pic>
        <p:nvPicPr>
          <p:cNvPr id="2" name="Untitled video - Made with Clipchamp (1) (1)">
            <a:hlinkClick r:id="" action="ppaction://media"/>
            <a:extLst>
              <a:ext uri="{FF2B5EF4-FFF2-40B4-BE49-F238E27FC236}">
                <a16:creationId xmlns:a16="http://schemas.microsoft.com/office/drawing/2014/main" id="{CA2EE6FE-1171-A162-706E-59E98B97F2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45777" t="18097" r="26991" b="7509"/>
          <a:stretch/>
        </p:blipFill>
        <p:spPr>
          <a:xfrm>
            <a:off x="347014" y="279738"/>
            <a:ext cx="3902705" cy="5997237"/>
          </a:xfrm>
          <a:prstGeom prst="rect">
            <a:avLst/>
          </a:prstGeom>
        </p:spPr>
      </p:pic>
      <p:pic>
        <p:nvPicPr>
          <p:cNvPr id="4" name="Picture 3">
            <a:extLst>
              <a:ext uri="{FF2B5EF4-FFF2-40B4-BE49-F238E27FC236}">
                <a16:creationId xmlns:a16="http://schemas.microsoft.com/office/drawing/2014/main" id="{A6B07BB1-C9E0-85AA-4B97-3198F831086D}"/>
              </a:ext>
            </a:extLst>
          </p:cNvPr>
          <p:cNvPicPr>
            <a:picLocks noChangeAspect="1"/>
          </p:cNvPicPr>
          <p:nvPr/>
        </p:nvPicPr>
        <p:blipFill>
          <a:blip r:embed="rId12"/>
          <a:stretch>
            <a:fillRect/>
          </a:stretch>
        </p:blipFill>
        <p:spPr>
          <a:xfrm>
            <a:off x="6615467" y="2656087"/>
            <a:ext cx="994144" cy="994144"/>
          </a:xfrm>
          <a:prstGeom prst="rect">
            <a:avLst/>
          </a:prstGeom>
        </p:spPr>
      </p:pic>
      <p:sp>
        <p:nvSpPr>
          <p:cNvPr id="8" name="مربع نص 25">
            <a:extLst>
              <a:ext uri="{FF2B5EF4-FFF2-40B4-BE49-F238E27FC236}">
                <a16:creationId xmlns:a16="http://schemas.microsoft.com/office/drawing/2014/main" id="{534C411D-DAD7-F9EC-251D-7325C6D3C59A}"/>
              </a:ext>
            </a:extLst>
          </p:cNvPr>
          <p:cNvSpPr txBox="1"/>
          <p:nvPr/>
        </p:nvSpPr>
        <p:spPr>
          <a:xfrm>
            <a:off x="6494525" y="3755752"/>
            <a:ext cx="1232736" cy="253916"/>
          </a:xfrm>
          <a:prstGeom prst="rect">
            <a:avLst/>
          </a:prstGeom>
          <a:noFill/>
        </p:spPr>
        <p:txBody>
          <a:bodyPr wrap="square" rtlCol="1">
            <a:spAutoFit/>
          </a:bodyPr>
          <a:lstStyle/>
          <a:p>
            <a:pPr algn="ctr"/>
            <a:r>
              <a:rPr lang="en-US" sz="1050">
                <a:solidFill>
                  <a:schemeClr val="bg1"/>
                </a:solidFill>
              </a:rPr>
              <a:t>GitHub</a:t>
            </a:r>
            <a:endParaRPr lang="ar-SA" sz="1050">
              <a:solidFill>
                <a:schemeClr val="bg1"/>
              </a:solidFill>
            </a:endParaRPr>
          </a:p>
        </p:txBody>
      </p:sp>
      <p:pic>
        <p:nvPicPr>
          <p:cNvPr id="3" name="WhatsApp Video 2023-10-03 at 14.55.01_9ecbc4c4">
            <a:hlinkClick r:id="" action="ppaction://media"/>
            <a:extLst>
              <a:ext uri="{FF2B5EF4-FFF2-40B4-BE49-F238E27FC236}">
                <a16:creationId xmlns:a16="http://schemas.microsoft.com/office/drawing/2014/main" id="{2802A56D-D7A1-406A-0F48-42BD16ECE9D7}"/>
              </a:ext>
            </a:extLst>
          </p:cNvPr>
          <p:cNvPicPr>
            <a:picLocks noChangeAspect="1"/>
          </p:cNvPicPr>
          <p:nvPr>
            <a:videoFile r:link="rId3"/>
            <p:extLst>
              <p:ext uri="{DAA4B4D4-6D71-4841-9C94-3DE7FCFB9230}">
                <p14:media xmlns:p14="http://schemas.microsoft.com/office/powerpoint/2010/main" r:embed="rId4">
                  <p14:trim end="288.9092"/>
                </p14:media>
              </p:ext>
            </p:extLst>
          </p:nvPr>
        </p:nvPicPr>
        <p:blipFill rotWithShape="1">
          <a:blip r:embed="rId13"/>
          <a:srcRect l="-1" t="14542" r="1044" b="22334"/>
          <a:stretch/>
        </p:blipFill>
        <p:spPr>
          <a:xfrm>
            <a:off x="8116928" y="1278530"/>
            <a:ext cx="3548141" cy="4003341"/>
          </a:xfrm>
          <a:prstGeom prst="rect">
            <a:avLst/>
          </a:prstGeom>
        </p:spPr>
      </p:pic>
      <p:sp>
        <p:nvSpPr>
          <p:cNvPr id="7" name="مربع نص 25">
            <a:extLst>
              <a:ext uri="{FF2B5EF4-FFF2-40B4-BE49-F238E27FC236}">
                <a16:creationId xmlns:a16="http://schemas.microsoft.com/office/drawing/2014/main" id="{335B259E-9E19-6E9C-3EAC-E495A5952807}"/>
              </a:ext>
            </a:extLst>
          </p:cNvPr>
          <p:cNvSpPr txBox="1"/>
          <p:nvPr/>
        </p:nvSpPr>
        <p:spPr>
          <a:xfrm>
            <a:off x="4692254" y="3755752"/>
            <a:ext cx="1232736" cy="253916"/>
          </a:xfrm>
          <a:prstGeom prst="rect">
            <a:avLst/>
          </a:prstGeom>
          <a:noFill/>
        </p:spPr>
        <p:txBody>
          <a:bodyPr wrap="square" rtlCol="1">
            <a:spAutoFit/>
          </a:bodyPr>
          <a:lstStyle/>
          <a:p>
            <a:pPr algn="ctr"/>
            <a:r>
              <a:rPr lang="en-US" sz="1050">
                <a:solidFill>
                  <a:schemeClr val="bg1"/>
                </a:solidFill>
              </a:rPr>
              <a:t>Prototype</a:t>
            </a:r>
            <a:endParaRPr lang="ar-SA" sz="1050">
              <a:solidFill>
                <a:schemeClr val="bg1"/>
              </a:solidFill>
            </a:endParaRPr>
          </a:p>
        </p:txBody>
      </p:sp>
      <p:pic>
        <p:nvPicPr>
          <p:cNvPr id="6" name="Picture 5" descr="A qr code with black squares&#10;&#10;Description automatically generated">
            <a:extLst>
              <a:ext uri="{FF2B5EF4-FFF2-40B4-BE49-F238E27FC236}">
                <a16:creationId xmlns:a16="http://schemas.microsoft.com/office/drawing/2014/main" id="{BB89714D-05F8-5A1F-47A3-41BFBAACD5EB}"/>
              </a:ext>
            </a:extLst>
          </p:cNvPr>
          <p:cNvPicPr>
            <a:picLocks noChangeAspect="1"/>
          </p:cNvPicPr>
          <p:nvPr/>
        </p:nvPicPr>
        <p:blipFill>
          <a:blip r:embed="rId14"/>
          <a:stretch>
            <a:fillRect/>
          </a:stretch>
        </p:blipFill>
        <p:spPr>
          <a:xfrm>
            <a:off x="4830615" y="2660265"/>
            <a:ext cx="951811" cy="9941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4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45"/>
        <p:cNvGrpSpPr/>
        <p:nvPr/>
      </p:nvGrpSpPr>
      <p:grpSpPr>
        <a:xfrm>
          <a:off x="0" y="0"/>
          <a:ext cx="0" cy="0"/>
          <a:chOff x="0" y="0"/>
          <a:chExt cx="0" cy="0"/>
        </a:xfrm>
      </p:grpSpPr>
      <p:sp>
        <p:nvSpPr>
          <p:cNvPr id="446" name="Google Shape;446;g1ddae26faf6_0_8"/>
          <p:cNvSpPr txBox="1"/>
          <p:nvPr/>
        </p:nvSpPr>
        <p:spPr>
          <a:xfrm>
            <a:off x="1036800" y="1135700"/>
            <a:ext cx="1947900" cy="1477500"/>
          </a:xfrm>
          <a:prstGeom prst="rect">
            <a:avLst/>
          </a:prstGeom>
          <a:noFill/>
          <a:ln>
            <a:noFill/>
          </a:ln>
        </p:spPr>
        <p:txBody>
          <a:bodyPr spcFirstLastPara="1" wrap="square" lIns="121900" tIns="121900" rIns="121900" bIns="121900" anchor="t" anchorCtr="0">
            <a:spAutoFit/>
          </a:bodyPr>
          <a:lstStyle/>
          <a:p>
            <a:pPr marL="0" marR="0" lvl="0" indent="0" algn="just" rtl="0">
              <a:lnSpc>
                <a:spcPct val="100000"/>
              </a:lnSpc>
              <a:spcBef>
                <a:spcPts val="0"/>
              </a:spcBef>
              <a:spcAft>
                <a:spcPts val="0"/>
              </a:spcAft>
              <a:buClr>
                <a:srgbClr val="000000"/>
              </a:buClr>
              <a:buSzPts val="8000"/>
              <a:buFont typeface="Arial"/>
              <a:buNone/>
            </a:pPr>
            <a:endParaRPr sz="8000" b="0" i="0" u="none" strike="noStrike" cap="none">
              <a:solidFill>
                <a:schemeClr val="lt2"/>
              </a:solidFill>
              <a:latin typeface="Titillium Web ExtraLight"/>
              <a:ea typeface="Titillium Web ExtraLight"/>
              <a:cs typeface="Titillium Web ExtraLight"/>
              <a:sym typeface="Titillium Web ExtraLight"/>
            </a:endParaRPr>
          </a:p>
        </p:txBody>
      </p:sp>
      <p:sp>
        <p:nvSpPr>
          <p:cNvPr id="447" name="Google Shape;447;g1ddae26faf6_0_8"/>
          <p:cNvSpPr txBox="1"/>
          <p:nvPr/>
        </p:nvSpPr>
        <p:spPr>
          <a:xfrm>
            <a:off x="431110" y="151207"/>
            <a:ext cx="8492400" cy="8928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7000"/>
              <a:buFont typeface="Arial"/>
              <a:buNone/>
            </a:pPr>
            <a:r>
              <a:rPr lang="pt-PT" sz="4200">
                <a:solidFill>
                  <a:schemeClr val="lt2"/>
                </a:solidFill>
                <a:latin typeface="Titillium Web SemiBold"/>
                <a:ea typeface="Titillium Web SemiBold"/>
                <a:cs typeface="Titillium Web SemiBold"/>
                <a:sym typeface="Titillium Web SemiBold"/>
              </a:rPr>
              <a:t>Requirements for Prototype</a:t>
            </a:r>
            <a:endParaRPr sz="4200" b="0" i="0" u="none" strike="noStrike" cap="none">
              <a:solidFill>
                <a:schemeClr val="lt2"/>
              </a:solidFill>
              <a:latin typeface="Titillium Web SemiBold"/>
              <a:ea typeface="Titillium Web SemiBold"/>
              <a:cs typeface="Titillium Web SemiBold"/>
              <a:sym typeface="Titillium Web SemiBold"/>
            </a:endParaRPr>
          </a:p>
        </p:txBody>
      </p:sp>
      <p:pic>
        <p:nvPicPr>
          <p:cNvPr id="448" name="Google Shape;448;g1ddae26faf6_0_8"/>
          <p:cNvPicPr preferRelativeResize="0"/>
          <p:nvPr/>
        </p:nvPicPr>
        <p:blipFill rotWithShape="1">
          <a:blip r:embed="rId3">
            <a:alphaModFix/>
          </a:blip>
          <a:srcRect/>
          <a:stretch/>
        </p:blipFill>
        <p:spPr>
          <a:xfrm>
            <a:off x="10889674" y="6020164"/>
            <a:ext cx="859400" cy="513622"/>
          </a:xfrm>
          <a:prstGeom prst="rect">
            <a:avLst/>
          </a:prstGeom>
          <a:noFill/>
          <a:ln>
            <a:noFill/>
          </a:ln>
        </p:spPr>
      </p:pic>
      <p:sp>
        <p:nvSpPr>
          <p:cNvPr id="449" name="Google Shape;449;g1ddae26faf6_0_8"/>
          <p:cNvSpPr txBox="1"/>
          <p:nvPr/>
        </p:nvSpPr>
        <p:spPr>
          <a:xfrm>
            <a:off x="10392" y="6399850"/>
            <a:ext cx="4992691" cy="372300"/>
          </a:xfrm>
          <a:prstGeom prst="rect">
            <a:avLst/>
          </a:prstGeom>
          <a:noFill/>
          <a:ln>
            <a:noFill/>
          </a:ln>
        </p:spPr>
        <p:txBody>
          <a:bodyPr spcFirstLastPara="1" wrap="square" lIns="91425" tIns="91425" rIns="91425" bIns="91425" anchor="t" anchorCtr="0">
            <a:noAutofit/>
          </a:bodyPr>
          <a:lstStyle/>
          <a:p>
            <a:pPr>
              <a:buSzPts val="1700"/>
            </a:pPr>
            <a:r>
              <a:rPr lang="en-US" sz="1700" b="0" i="0" u="none" strike="noStrike" cap="none">
                <a:solidFill>
                  <a:schemeClr val="lt1"/>
                </a:solidFill>
                <a:latin typeface="Titillium Web SemiBold"/>
                <a:ea typeface="Titillium Web SemiBold"/>
                <a:cs typeface="Titillium Web SemiBold"/>
                <a:sym typeface="Titillium Web SemiBold"/>
              </a:rPr>
              <a:t>Powered by 		in collaboration with</a:t>
            </a: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lt1"/>
              </a:solidFill>
              <a:latin typeface="Titillium Web SemiBold"/>
              <a:ea typeface="Titillium Web SemiBold"/>
              <a:cs typeface="Titillium Web SemiBold"/>
              <a:sym typeface="Titillium Web SemiBold"/>
            </a:endParaRPr>
          </a:p>
        </p:txBody>
      </p:sp>
      <p:pic>
        <p:nvPicPr>
          <p:cNvPr id="450" name="Google Shape;450;g1ddae26faf6_0_8"/>
          <p:cNvPicPr preferRelativeResize="0"/>
          <p:nvPr/>
        </p:nvPicPr>
        <p:blipFill rotWithShape="1">
          <a:blip r:embed="rId4">
            <a:alphaModFix/>
          </a:blip>
          <a:srcRect/>
          <a:stretch/>
        </p:blipFill>
        <p:spPr>
          <a:xfrm>
            <a:off x="1394294" y="6216463"/>
            <a:ext cx="1412250" cy="739074"/>
          </a:xfrm>
          <a:prstGeom prst="rect">
            <a:avLst/>
          </a:prstGeom>
          <a:noFill/>
          <a:ln>
            <a:noFill/>
          </a:ln>
        </p:spPr>
      </p:pic>
      <p:pic>
        <p:nvPicPr>
          <p:cNvPr id="451" name="Google Shape;451;g1ddae26faf6_0_8"/>
          <p:cNvPicPr preferRelativeResize="0"/>
          <p:nvPr/>
        </p:nvPicPr>
        <p:blipFill rotWithShape="1">
          <a:blip r:embed="rId5">
            <a:alphaModFix/>
          </a:blip>
          <a:srcRect/>
          <a:stretch/>
        </p:blipFill>
        <p:spPr>
          <a:xfrm>
            <a:off x="4868000" y="6533772"/>
            <a:ext cx="1443885" cy="183375"/>
          </a:xfrm>
          <a:prstGeom prst="rect">
            <a:avLst/>
          </a:prstGeom>
          <a:noFill/>
          <a:ln>
            <a:noFill/>
          </a:ln>
        </p:spPr>
      </p:pic>
      <p:sp>
        <p:nvSpPr>
          <p:cNvPr id="5" name="TextBox 4">
            <a:extLst>
              <a:ext uri="{FF2B5EF4-FFF2-40B4-BE49-F238E27FC236}">
                <a16:creationId xmlns:a16="http://schemas.microsoft.com/office/drawing/2014/main" id="{13260C20-A004-8CBA-5F41-82C01589D9CE}"/>
              </a:ext>
            </a:extLst>
          </p:cNvPr>
          <p:cNvSpPr txBox="1"/>
          <p:nvPr/>
        </p:nvSpPr>
        <p:spPr>
          <a:xfrm>
            <a:off x="8269559" y="2314917"/>
            <a:ext cx="3479515" cy="646331"/>
          </a:xfrm>
          <a:prstGeom prst="rect">
            <a:avLst/>
          </a:prstGeom>
          <a:noFill/>
        </p:spPr>
        <p:txBody>
          <a:bodyPr wrap="square">
            <a:spAutoFit/>
          </a:bodyPr>
          <a:lstStyle/>
          <a:p>
            <a:pPr rtl="0">
              <a:spcBef>
                <a:spcPts val="0"/>
              </a:spcBef>
              <a:spcAft>
                <a:spcPts val="0"/>
              </a:spcAft>
            </a:pPr>
            <a:r>
              <a:rPr lang="en-US" sz="1200" b="1">
                <a:solidFill>
                  <a:schemeClr val="bg1"/>
                </a:solidFill>
                <a:effectLst/>
                <a:latin typeface="Titillium Web" panose="00000500000000000000" pitchFamily="2" charset="0"/>
              </a:rPr>
              <a:t>5. Monitoring and Maintenance:</a:t>
            </a:r>
          </a:p>
          <a:p>
            <a:pPr rtl="0">
              <a:spcBef>
                <a:spcPts val="0"/>
              </a:spcBef>
              <a:spcAft>
                <a:spcPts val="0"/>
              </a:spcAft>
            </a:pPr>
            <a:r>
              <a:rPr lang="en-US" sz="1200" b="0">
                <a:solidFill>
                  <a:schemeClr val="bg1"/>
                </a:solidFill>
                <a:effectLst/>
                <a:latin typeface="Titillium Web" panose="00000500000000000000" pitchFamily="2" charset="0"/>
              </a:rPr>
              <a:t>   - Implement continuous learning and updates.</a:t>
            </a:r>
          </a:p>
          <a:p>
            <a:pPr rtl="0">
              <a:spcBef>
                <a:spcPts val="0"/>
              </a:spcBef>
              <a:spcAft>
                <a:spcPts val="0"/>
              </a:spcAft>
            </a:pPr>
            <a:r>
              <a:rPr lang="en-US" sz="1200" b="0">
                <a:solidFill>
                  <a:schemeClr val="bg1"/>
                </a:solidFill>
                <a:effectLst/>
                <a:latin typeface="Titillium Web" panose="00000500000000000000" pitchFamily="2" charset="0"/>
              </a:rPr>
              <a:t>   - Ensure security and privacy compliance.</a:t>
            </a:r>
          </a:p>
        </p:txBody>
      </p:sp>
      <p:sp>
        <p:nvSpPr>
          <p:cNvPr id="9" name="TextBox 8">
            <a:extLst>
              <a:ext uri="{FF2B5EF4-FFF2-40B4-BE49-F238E27FC236}">
                <a16:creationId xmlns:a16="http://schemas.microsoft.com/office/drawing/2014/main" id="{D89437E7-D27A-A4B8-EF3C-C9D202846AFF}"/>
              </a:ext>
            </a:extLst>
          </p:cNvPr>
          <p:cNvSpPr txBox="1"/>
          <p:nvPr/>
        </p:nvSpPr>
        <p:spPr>
          <a:xfrm>
            <a:off x="613327" y="4384904"/>
            <a:ext cx="10655369" cy="984885"/>
          </a:xfrm>
          <a:prstGeom prst="rect">
            <a:avLst/>
          </a:prstGeom>
          <a:noFill/>
        </p:spPr>
        <p:txBody>
          <a:bodyPr wrap="square">
            <a:spAutoFit/>
          </a:bodyPr>
          <a:lstStyle/>
          <a:p>
            <a:pPr marL="285750" indent="-285750" rtl="0">
              <a:spcBef>
                <a:spcPts val="0"/>
              </a:spcBef>
              <a:spcAft>
                <a:spcPts val="0"/>
              </a:spcAft>
              <a:buClr>
                <a:schemeClr val="tx2"/>
              </a:buClr>
              <a:buFont typeface="Arial" panose="020B0604020202020204" pitchFamily="34" charset="0"/>
              <a:buChar char="•"/>
            </a:pPr>
            <a:endParaRPr lang="en-US" sz="1600" b="0" i="0" u="none" strike="noStrike">
              <a:solidFill>
                <a:schemeClr val="bg1"/>
              </a:solidFill>
              <a:effectLst/>
              <a:latin typeface="Titillium Web" panose="00000500000000000000" pitchFamily="2" charset="0"/>
            </a:endParaRPr>
          </a:p>
          <a:p>
            <a:pPr marL="285750" indent="-285750" rtl="0">
              <a:spcBef>
                <a:spcPts val="0"/>
              </a:spcBef>
              <a:spcAft>
                <a:spcPts val="0"/>
              </a:spcAft>
              <a:buClr>
                <a:schemeClr val="tx2"/>
              </a:buClr>
              <a:buFont typeface="Arial" panose="020B0604020202020204" pitchFamily="34" charset="0"/>
              <a:buChar char="•"/>
            </a:pPr>
            <a:r>
              <a:rPr lang="en-US" b="0" i="0" u="none" strike="noStrike">
                <a:solidFill>
                  <a:schemeClr val="bg1"/>
                </a:solidFill>
                <a:effectLst/>
                <a:latin typeface="Titillium Web" panose="00000500000000000000" pitchFamily="2" charset="0"/>
              </a:rPr>
              <a:t>To build this self-learning AI system for advanced communication is an ongoing process. It requires a multidisciplinary team of data scientists, machine learning engineers, linguists, and domain experts to ensure its success. Additionally, staying up-to-date with the latest advancements in AI and NLP is essential.</a:t>
            </a:r>
          </a:p>
        </p:txBody>
      </p:sp>
      <p:sp>
        <p:nvSpPr>
          <p:cNvPr id="10" name="TextBox 9">
            <a:extLst>
              <a:ext uri="{FF2B5EF4-FFF2-40B4-BE49-F238E27FC236}">
                <a16:creationId xmlns:a16="http://schemas.microsoft.com/office/drawing/2014/main" id="{9D0AE55F-5DF4-CB55-14B6-7B0F07D9D544}"/>
              </a:ext>
            </a:extLst>
          </p:cNvPr>
          <p:cNvSpPr txBox="1"/>
          <p:nvPr/>
        </p:nvSpPr>
        <p:spPr>
          <a:xfrm>
            <a:off x="508966" y="1020431"/>
            <a:ext cx="10687464" cy="523220"/>
          </a:xfrm>
          <a:prstGeom prst="rect">
            <a:avLst/>
          </a:prstGeom>
          <a:noFill/>
        </p:spPr>
        <p:txBody>
          <a:bodyPr wrap="square">
            <a:spAutoFit/>
          </a:bodyPr>
          <a:lstStyle/>
          <a:p>
            <a:pPr rtl="0">
              <a:spcBef>
                <a:spcPts val="0"/>
              </a:spcBef>
              <a:spcAft>
                <a:spcPts val="0"/>
              </a:spcAft>
            </a:pPr>
            <a:r>
              <a:rPr lang="en-US" sz="1400" b="0" i="0" u="none" strike="noStrike">
                <a:solidFill>
                  <a:schemeClr val="bg1"/>
                </a:solidFill>
                <a:effectLst/>
                <a:latin typeface="Titillium Web" panose="00000500000000000000" pitchFamily="2" charset="0"/>
              </a:rPr>
              <a:t>We built this model using ChatGPT to give you an idea about the solution, we can train the model on STC data or other company which adopts the solution to get more customizable results</a:t>
            </a:r>
          </a:p>
        </p:txBody>
      </p:sp>
      <p:cxnSp>
        <p:nvCxnSpPr>
          <p:cNvPr id="8" name="Straight Connector 7">
            <a:extLst>
              <a:ext uri="{FF2B5EF4-FFF2-40B4-BE49-F238E27FC236}">
                <a16:creationId xmlns:a16="http://schemas.microsoft.com/office/drawing/2014/main" id="{E3322A9B-0C67-526A-0DD9-84023E26C5F3}"/>
              </a:ext>
            </a:extLst>
          </p:cNvPr>
          <p:cNvCxnSpPr/>
          <p:nvPr/>
        </p:nvCxnSpPr>
        <p:spPr>
          <a:xfrm>
            <a:off x="613327" y="3054790"/>
            <a:ext cx="1108213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A794D27F-E160-D7D1-1184-A76FB2E3E6E2}"/>
              </a:ext>
            </a:extLst>
          </p:cNvPr>
          <p:cNvSpPr txBox="1"/>
          <p:nvPr/>
        </p:nvSpPr>
        <p:spPr>
          <a:xfrm>
            <a:off x="520959" y="2412100"/>
            <a:ext cx="2601982" cy="461665"/>
          </a:xfrm>
          <a:prstGeom prst="rect">
            <a:avLst/>
          </a:prstGeom>
          <a:noFill/>
        </p:spPr>
        <p:txBody>
          <a:bodyPr wrap="square">
            <a:spAutoFit/>
          </a:bodyPr>
          <a:lstStyle/>
          <a:p>
            <a:pPr rtl="0">
              <a:spcBef>
                <a:spcPts val="0"/>
              </a:spcBef>
              <a:spcAft>
                <a:spcPts val="0"/>
              </a:spcAft>
            </a:pPr>
            <a:r>
              <a:rPr lang="en-US" sz="1200" b="1" i="0" u="none" strike="noStrike">
                <a:solidFill>
                  <a:schemeClr val="bg1"/>
                </a:solidFill>
                <a:effectLst/>
                <a:latin typeface="Titillium Web" panose="00000500000000000000" pitchFamily="2" charset="0"/>
              </a:rPr>
              <a:t>1. Data Preparation:</a:t>
            </a:r>
            <a:endParaRPr lang="en-US" sz="1200" b="1">
              <a:solidFill>
                <a:schemeClr val="bg1"/>
              </a:solidFill>
              <a:effectLst/>
              <a:latin typeface="Titillium Web" panose="00000500000000000000" pitchFamily="2" charset="0"/>
            </a:endParaRPr>
          </a:p>
          <a:p>
            <a:pPr rtl="0">
              <a:spcBef>
                <a:spcPts val="0"/>
              </a:spcBef>
              <a:spcAft>
                <a:spcPts val="0"/>
              </a:spcAft>
            </a:pPr>
            <a:r>
              <a:rPr lang="en-US" sz="1200" b="0" i="0" u="none" strike="noStrike">
                <a:solidFill>
                  <a:schemeClr val="bg1"/>
                </a:solidFill>
                <a:effectLst/>
                <a:latin typeface="Titillium Web" panose="00000500000000000000" pitchFamily="2" charset="0"/>
              </a:rPr>
              <a:t>      - Define objectives and use cases.</a:t>
            </a:r>
            <a:endParaRPr lang="en-US" sz="1200" b="0">
              <a:solidFill>
                <a:schemeClr val="bg1"/>
              </a:solidFill>
              <a:effectLst/>
              <a:latin typeface="Titillium Web" panose="00000500000000000000" pitchFamily="2" charset="0"/>
            </a:endParaRPr>
          </a:p>
        </p:txBody>
      </p:sp>
      <p:sp>
        <p:nvSpPr>
          <p:cNvPr id="15" name="TextBox 14">
            <a:extLst>
              <a:ext uri="{FF2B5EF4-FFF2-40B4-BE49-F238E27FC236}">
                <a16:creationId xmlns:a16="http://schemas.microsoft.com/office/drawing/2014/main" id="{8E692BAF-F277-051B-DB2E-D8500C5B286D}"/>
              </a:ext>
            </a:extLst>
          </p:cNvPr>
          <p:cNvSpPr txBox="1"/>
          <p:nvPr/>
        </p:nvSpPr>
        <p:spPr>
          <a:xfrm>
            <a:off x="2105035" y="3188482"/>
            <a:ext cx="3484907" cy="646331"/>
          </a:xfrm>
          <a:prstGeom prst="rect">
            <a:avLst/>
          </a:prstGeom>
          <a:noFill/>
        </p:spPr>
        <p:txBody>
          <a:bodyPr wrap="square">
            <a:spAutoFit/>
          </a:bodyPr>
          <a:lstStyle/>
          <a:p>
            <a:pPr rtl="0">
              <a:spcBef>
                <a:spcPts val="0"/>
              </a:spcBef>
              <a:spcAft>
                <a:spcPts val="0"/>
              </a:spcAft>
            </a:pPr>
            <a:r>
              <a:rPr lang="en-US" sz="1200" b="1" i="0" u="none" strike="noStrike">
                <a:solidFill>
                  <a:schemeClr val="bg1"/>
                </a:solidFill>
                <a:effectLst/>
                <a:latin typeface="Titillium Web" panose="00000500000000000000" pitchFamily="2" charset="0"/>
              </a:rPr>
              <a:t>2. Model Development:</a:t>
            </a:r>
            <a:endParaRPr lang="en-US" sz="1200" b="1">
              <a:solidFill>
                <a:schemeClr val="bg1"/>
              </a:solidFill>
              <a:effectLst/>
              <a:latin typeface="Titillium Web" panose="00000500000000000000" pitchFamily="2" charset="0"/>
            </a:endParaRPr>
          </a:p>
          <a:p>
            <a:pPr rtl="0">
              <a:spcBef>
                <a:spcPts val="0"/>
              </a:spcBef>
              <a:spcAft>
                <a:spcPts val="0"/>
              </a:spcAft>
            </a:pPr>
            <a:r>
              <a:rPr lang="en-US" sz="1200" b="0" i="0" u="none" strike="noStrike">
                <a:solidFill>
                  <a:schemeClr val="bg1"/>
                </a:solidFill>
                <a:effectLst/>
                <a:latin typeface="Titillium Web" panose="00000500000000000000" pitchFamily="2" charset="0"/>
              </a:rPr>
              <a:t>        -  Decide on appropriate ML/DL models </a:t>
            </a:r>
          </a:p>
          <a:p>
            <a:pPr rtl="0">
              <a:spcBef>
                <a:spcPts val="0"/>
              </a:spcBef>
              <a:spcAft>
                <a:spcPts val="0"/>
              </a:spcAft>
            </a:pPr>
            <a:r>
              <a:rPr lang="en-US" sz="1200">
                <a:solidFill>
                  <a:schemeClr val="bg1"/>
                </a:solidFill>
                <a:latin typeface="Titillium Web" panose="00000500000000000000" pitchFamily="2" charset="0"/>
              </a:rPr>
              <a:t>         </a:t>
            </a:r>
            <a:r>
              <a:rPr lang="en-US" sz="1200" b="0" i="0" u="none" strike="noStrike">
                <a:solidFill>
                  <a:schemeClr val="bg1"/>
                </a:solidFill>
                <a:effectLst/>
                <a:latin typeface="Titillium Web" panose="00000500000000000000" pitchFamily="2" charset="0"/>
              </a:rPr>
              <a:t>(e.g., GPT-3, BERT, DeepSpeech) and </a:t>
            </a:r>
            <a:r>
              <a:rPr lang="en-US" sz="1200">
                <a:solidFill>
                  <a:schemeClr val="bg1"/>
                </a:solidFill>
                <a:latin typeface="Titillium Web" panose="00000500000000000000" pitchFamily="2" charset="0"/>
              </a:rPr>
              <a:t>t</a:t>
            </a:r>
            <a:r>
              <a:rPr lang="en-US" sz="1200" b="0" i="0" u="none" strike="noStrike">
                <a:solidFill>
                  <a:schemeClr val="bg1"/>
                </a:solidFill>
                <a:effectLst/>
                <a:latin typeface="Titillium Web" panose="00000500000000000000" pitchFamily="2" charset="0"/>
              </a:rPr>
              <a:t>rain it.</a:t>
            </a:r>
          </a:p>
        </p:txBody>
      </p:sp>
      <p:sp>
        <p:nvSpPr>
          <p:cNvPr id="17" name="TextBox 16">
            <a:extLst>
              <a:ext uri="{FF2B5EF4-FFF2-40B4-BE49-F238E27FC236}">
                <a16:creationId xmlns:a16="http://schemas.microsoft.com/office/drawing/2014/main" id="{B03F9C56-DF1F-0DFB-7840-0791F20B594D}"/>
              </a:ext>
            </a:extLst>
          </p:cNvPr>
          <p:cNvSpPr txBox="1"/>
          <p:nvPr/>
        </p:nvSpPr>
        <p:spPr>
          <a:xfrm>
            <a:off x="3958497" y="2314917"/>
            <a:ext cx="3132068" cy="646331"/>
          </a:xfrm>
          <a:prstGeom prst="rect">
            <a:avLst/>
          </a:prstGeom>
          <a:noFill/>
        </p:spPr>
        <p:txBody>
          <a:bodyPr wrap="square">
            <a:spAutoFit/>
          </a:bodyPr>
          <a:lstStyle/>
          <a:p>
            <a:pPr rtl="0">
              <a:spcBef>
                <a:spcPts val="0"/>
              </a:spcBef>
              <a:spcAft>
                <a:spcPts val="0"/>
              </a:spcAft>
            </a:pPr>
            <a:r>
              <a:rPr lang="en-US" sz="1200" b="1" i="0" u="none" strike="noStrike">
                <a:solidFill>
                  <a:schemeClr val="bg1"/>
                </a:solidFill>
                <a:effectLst/>
                <a:latin typeface="Titillium Web" panose="00000500000000000000" pitchFamily="2" charset="0"/>
              </a:rPr>
              <a:t>3. Data Representation:</a:t>
            </a:r>
            <a:endParaRPr lang="en-US" sz="1200" b="1">
              <a:solidFill>
                <a:schemeClr val="bg1"/>
              </a:solidFill>
              <a:effectLst/>
              <a:latin typeface="Titillium Web" panose="00000500000000000000" pitchFamily="2" charset="0"/>
            </a:endParaRPr>
          </a:p>
          <a:p>
            <a:pPr rtl="0">
              <a:spcBef>
                <a:spcPts val="0"/>
              </a:spcBef>
              <a:spcAft>
                <a:spcPts val="0"/>
              </a:spcAft>
            </a:pPr>
            <a:r>
              <a:rPr lang="en-US" sz="1200" b="0" i="0" u="none" strike="noStrike">
                <a:solidFill>
                  <a:schemeClr val="bg1"/>
                </a:solidFill>
                <a:effectLst/>
                <a:latin typeface="Titillium Web" panose="00000500000000000000" pitchFamily="2" charset="0"/>
              </a:rPr>
              <a:t>    - Convert data to suitable formats (e.g., </a:t>
            </a:r>
          </a:p>
          <a:p>
            <a:pPr rtl="0">
              <a:spcBef>
                <a:spcPts val="0"/>
              </a:spcBef>
              <a:spcAft>
                <a:spcPts val="0"/>
              </a:spcAft>
            </a:pPr>
            <a:r>
              <a:rPr lang="en-US" sz="1200">
                <a:solidFill>
                  <a:schemeClr val="bg1"/>
                </a:solidFill>
                <a:latin typeface="Titillium Web" panose="00000500000000000000" pitchFamily="2" charset="0"/>
              </a:rPr>
              <a:t>       </a:t>
            </a:r>
            <a:r>
              <a:rPr lang="en-US" sz="1200" b="0" i="0" u="none" strike="noStrike">
                <a:solidFill>
                  <a:schemeClr val="bg1"/>
                </a:solidFill>
                <a:effectLst/>
                <a:latin typeface="Titillium Web" panose="00000500000000000000" pitchFamily="2" charset="0"/>
              </a:rPr>
              <a:t>numerical vectors, images, sequences). </a:t>
            </a:r>
          </a:p>
        </p:txBody>
      </p:sp>
      <p:sp>
        <p:nvSpPr>
          <p:cNvPr id="19" name="TextBox 18">
            <a:extLst>
              <a:ext uri="{FF2B5EF4-FFF2-40B4-BE49-F238E27FC236}">
                <a16:creationId xmlns:a16="http://schemas.microsoft.com/office/drawing/2014/main" id="{364E0D27-2FB7-590F-CEAE-E6F11BBA23D6}"/>
              </a:ext>
            </a:extLst>
          </p:cNvPr>
          <p:cNvSpPr txBox="1"/>
          <p:nvPr/>
        </p:nvSpPr>
        <p:spPr>
          <a:xfrm>
            <a:off x="6599164" y="3211802"/>
            <a:ext cx="3340790" cy="461665"/>
          </a:xfrm>
          <a:prstGeom prst="rect">
            <a:avLst/>
          </a:prstGeom>
          <a:noFill/>
        </p:spPr>
        <p:txBody>
          <a:bodyPr wrap="square">
            <a:spAutoFit/>
          </a:bodyPr>
          <a:lstStyle/>
          <a:p>
            <a:pPr rtl="0">
              <a:spcBef>
                <a:spcPts val="0"/>
              </a:spcBef>
              <a:spcAft>
                <a:spcPts val="0"/>
              </a:spcAft>
            </a:pPr>
            <a:r>
              <a:rPr lang="en-US" sz="1200" b="1">
                <a:solidFill>
                  <a:schemeClr val="bg1"/>
                </a:solidFill>
                <a:effectLst/>
                <a:latin typeface="Titillium Web" panose="00000500000000000000" pitchFamily="2" charset="0"/>
              </a:rPr>
              <a:t>4. Data Augmentation:</a:t>
            </a:r>
          </a:p>
          <a:p>
            <a:pPr rtl="0">
              <a:spcBef>
                <a:spcPts val="0"/>
              </a:spcBef>
              <a:spcAft>
                <a:spcPts val="0"/>
              </a:spcAft>
            </a:pPr>
            <a:r>
              <a:rPr lang="en-US" sz="1200" b="0">
                <a:solidFill>
                  <a:schemeClr val="bg1"/>
                </a:solidFill>
                <a:effectLst/>
                <a:latin typeface="Titillium Web" panose="00000500000000000000" pitchFamily="2" charset="0"/>
              </a:rPr>
              <a:t>     - Enhance dataset with variations and noise.</a:t>
            </a:r>
          </a:p>
        </p:txBody>
      </p:sp>
      <p:sp>
        <p:nvSpPr>
          <p:cNvPr id="2" name="شكل بيضاوي 1">
            <a:extLst>
              <a:ext uri="{FF2B5EF4-FFF2-40B4-BE49-F238E27FC236}">
                <a16:creationId xmlns:a16="http://schemas.microsoft.com/office/drawing/2014/main" id="{3859A312-0500-9F2E-21B3-327ABA9EB2EA}"/>
              </a:ext>
            </a:extLst>
          </p:cNvPr>
          <p:cNvSpPr/>
          <p:nvPr/>
        </p:nvSpPr>
        <p:spPr>
          <a:xfrm>
            <a:off x="562837" y="2954839"/>
            <a:ext cx="225103" cy="199901"/>
          </a:xfrm>
          <a:prstGeom prst="ellipse">
            <a:avLst/>
          </a:prstGeom>
          <a:solidFill>
            <a:schemeClr val="bg1"/>
          </a:solidFill>
          <a:ln>
            <a:no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ar-SA">
              <a:solidFill>
                <a:schemeClr val="bg1"/>
              </a:solidFill>
            </a:endParaRPr>
          </a:p>
        </p:txBody>
      </p:sp>
      <p:sp>
        <p:nvSpPr>
          <p:cNvPr id="21" name="شكل بيضاوي 1">
            <a:extLst>
              <a:ext uri="{FF2B5EF4-FFF2-40B4-BE49-F238E27FC236}">
                <a16:creationId xmlns:a16="http://schemas.microsoft.com/office/drawing/2014/main" id="{3C8E0AE6-E84E-04E6-5A11-3C09C47525E0}"/>
              </a:ext>
            </a:extLst>
          </p:cNvPr>
          <p:cNvSpPr/>
          <p:nvPr/>
        </p:nvSpPr>
        <p:spPr>
          <a:xfrm>
            <a:off x="2129607" y="2954838"/>
            <a:ext cx="225103" cy="199901"/>
          </a:xfrm>
          <a:prstGeom prst="ellipse">
            <a:avLst/>
          </a:prstGeom>
          <a:solidFill>
            <a:schemeClr val="bg1"/>
          </a:solidFill>
          <a:ln>
            <a:no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ar-SA">
              <a:solidFill>
                <a:schemeClr val="bg1"/>
              </a:solidFill>
            </a:endParaRPr>
          </a:p>
        </p:txBody>
      </p:sp>
      <p:sp>
        <p:nvSpPr>
          <p:cNvPr id="22" name="شكل بيضاوي 1">
            <a:extLst>
              <a:ext uri="{FF2B5EF4-FFF2-40B4-BE49-F238E27FC236}">
                <a16:creationId xmlns:a16="http://schemas.microsoft.com/office/drawing/2014/main" id="{A3D03681-44AC-4718-445E-C989F218D056}"/>
              </a:ext>
            </a:extLst>
          </p:cNvPr>
          <p:cNvSpPr/>
          <p:nvPr/>
        </p:nvSpPr>
        <p:spPr>
          <a:xfrm>
            <a:off x="3958497" y="2947319"/>
            <a:ext cx="225103" cy="199901"/>
          </a:xfrm>
          <a:prstGeom prst="ellipse">
            <a:avLst/>
          </a:prstGeom>
          <a:solidFill>
            <a:schemeClr val="bg1"/>
          </a:solidFill>
          <a:ln>
            <a:no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ar-SA">
              <a:solidFill>
                <a:schemeClr val="bg1"/>
              </a:solidFill>
            </a:endParaRPr>
          </a:p>
        </p:txBody>
      </p:sp>
      <p:sp>
        <p:nvSpPr>
          <p:cNvPr id="23" name="شكل بيضاوي 1">
            <a:extLst>
              <a:ext uri="{FF2B5EF4-FFF2-40B4-BE49-F238E27FC236}">
                <a16:creationId xmlns:a16="http://schemas.microsoft.com/office/drawing/2014/main" id="{8873C1CC-B339-5230-48F1-6F97F3737E30}"/>
              </a:ext>
            </a:extLst>
          </p:cNvPr>
          <p:cNvSpPr/>
          <p:nvPr/>
        </p:nvSpPr>
        <p:spPr>
          <a:xfrm>
            <a:off x="6599164" y="2956666"/>
            <a:ext cx="225103" cy="199901"/>
          </a:xfrm>
          <a:prstGeom prst="ellipse">
            <a:avLst/>
          </a:prstGeom>
          <a:solidFill>
            <a:schemeClr val="bg1"/>
          </a:solidFill>
          <a:ln>
            <a:no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ar-SA">
              <a:solidFill>
                <a:schemeClr val="bg1"/>
              </a:solidFill>
            </a:endParaRPr>
          </a:p>
        </p:txBody>
      </p:sp>
      <p:sp>
        <p:nvSpPr>
          <p:cNvPr id="24" name="شكل بيضاوي 1">
            <a:extLst>
              <a:ext uri="{FF2B5EF4-FFF2-40B4-BE49-F238E27FC236}">
                <a16:creationId xmlns:a16="http://schemas.microsoft.com/office/drawing/2014/main" id="{BCD579CD-38DB-F050-5941-4825C8FD67E9}"/>
              </a:ext>
            </a:extLst>
          </p:cNvPr>
          <p:cNvSpPr/>
          <p:nvPr/>
        </p:nvSpPr>
        <p:spPr>
          <a:xfrm>
            <a:off x="8315502" y="2954837"/>
            <a:ext cx="225103" cy="199901"/>
          </a:xfrm>
          <a:prstGeom prst="ellipse">
            <a:avLst/>
          </a:prstGeom>
          <a:solidFill>
            <a:schemeClr val="bg1"/>
          </a:solidFill>
          <a:ln>
            <a:noFill/>
          </a:ln>
        </p:spPr>
        <p:style>
          <a:lnRef idx="0">
            <a:schemeClr val="accent6"/>
          </a:lnRef>
          <a:fillRef idx="3">
            <a:schemeClr val="accent6"/>
          </a:fillRef>
          <a:effectRef idx="3">
            <a:schemeClr val="accent6"/>
          </a:effectRef>
          <a:fontRef idx="minor">
            <a:schemeClr val="lt1"/>
          </a:fontRef>
        </p:style>
        <p:txBody>
          <a:bodyPr rtlCol="1" anchor="ctr"/>
          <a:lstStyle/>
          <a:p>
            <a:pPr algn="ctr"/>
            <a:endParaRPr lang="ar-SA">
              <a:solidFill>
                <a:schemeClr val="bg1"/>
              </a:solidFill>
            </a:endParaRPr>
          </a:p>
        </p:txBody>
      </p:sp>
    </p:spTree>
  </p:cSld>
  <p:clrMapOvr>
    <a:masterClrMapping/>
  </p:clrMapOvr>
</p:sld>
</file>

<file path=ppt/theme/theme1.xml><?xml version="1.0" encoding="utf-8"?>
<a:theme xmlns:a="http://schemas.openxmlformats.org/drawingml/2006/main" name="Annual Report">
  <a:themeElements>
    <a:clrScheme name="STC">
      <a:dk1>
        <a:srgbClr val="1D252D"/>
      </a:dk1>
      <a:lt1>
        <a:srgbClr val="FFFFFF"/>
      </a:lt1>
      <a:dk2>
        <a:srgbClr val="4F008C"/>
      </a:dk2>
      <a:lt2>
        <a:srgbClr val="FF375E"/>
      </a:lt2>
      <a:accent1>
        <a:srgbClr val="FFDD40"/>
      </a:accent1>
      <a:accent2>
        <a:srgbClr val="FF6A39"/>
      </a:accent2>
      <a:accent3>
        <a:srgbClr val="00C48C"/>
      </a:accent3>
      <a:accent4>
        <a:srgbClr val="1BCED8"/>
      </a:accent4>
      <a:accent5>
        <a:srgbClr val="A54EE1"/>
      </a:accent5>
      <a:accent6>
        <a:srgbClr val="8E9AA0"/>
      </a:accent6>
      <a:hlink>
        <a:srgbClr val="4F008C"/>
      </a:hlink>
      <a:folHlink>
        <a:srgbClr val="4F00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723</Words>
  <Application>Microsoft Office PowerPoint</Application>
  <PresentationFormat>Widescreen</PresentationFormat>
  <Paragraphs>121</Paragraphs>
  <Slides>9</Slides>
  <Notes>9</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Titillium Web</vt:lpstr>
      <vt:lpstr>Finlandica</vt:lpstr>
      <vt:lpstr>Arimo</vt:lpstr>
      <vt:lpstr>Titillium Web SemiBold</vt:lpstr>
      <vt:lpstr>Tahoma</vt:lpstr>
      <vt:lpstr>Calibri</vt:lpstr>
      <vt:lpstr>Titillium Web ExtraLight</vt:lpstr>
      <vt:lpstr>Wingdings</vt:lpstr>
      <vt:lpstr>Arial</vt:lpstr>
      <vt:lpstr>Annual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Gomes, Francisca</dc:creator>
  <cp:lastModifiedBy>نجود .</cp:lastModifiedBy>
  <cp:revision>1</cp:revision>
  <dcterms:created xsi:type="dcterms:W3CDTF">2021-09-02T21:18:18Z</dcterms:created>
  <dcterms:modified xsi:type="dcterms:W3CDTF">2023-10-04T05:40:25Z</dcterms:modified>
</cp:coreProperties>
</file>